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modernComment_12A_FC21CA23.xml" ContentType="application/vnd.ms-powerpoint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modernComment_115_F98E8CCF.xml" ContentType="application/vnd.ms-powerpoint.comment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7" r:id="rId2"/>
  </p:sldMasterIdLst>
  <p:notesMasterIdLst>
    <p:notesMasterId r:id="rId21"/>
  </p:notesMasterIdLst>
  <p:sldIdLst>
    <p:sldId id="259" r:id="rId3"/>
    <p:sldId id="292" r:id="rId4"/>
    <p:sldId id="281" r:id="rId5"/>
    <p:sldId id="283" r:id="rId6"/>
    <p:sldId id="296" r:id="rId7"/>
    <p:sldId id="293" r:id="rId8"/>
    <p:sldId id="271" r:id="rId9"/>
    <p:sldId id="284" r:id="rId10"/>
    <p:sldId id="297" r:id="rId11"/>
    <p:sldId id="290" r:id="rId12"/>
    <p:sldId id="289" r:id="rId13"/>
    <p:sldId id="294" r:id="rId14"/>
    <p:sldId id="291" r:id="rId15"/>
    <p:sldId id="298" r:id="rId16"/>
    <p:sldId id="277" r:id="rId17"/>
    <p:sldId id="275" r:id="rId18"/>
    <p:sldId id="272" r:id="rId19"/>
    <p:sldId id="269" r:id="rId20"/>
  </p:sldIdLst>
  <p:sldSz cx="24382413" cy="13716000"/>
  <p:notesSz cx="6858000" cy="9144000"/>
  <p:defaultTextStyle>
    <a:defPPr>
      <a:defRPr lang="en-US"/>
    </a:defPPr>
    <a:lvl1pPr marL="0" algn="l" defTabSz="1089690" rtl="0" eaLnBrk="1" latinLnBrk="0" hangingPunct="1">
      <a:defRPr sz="4290" kern="1200">
        <a:solidFill>
          <a:schemeClr val="tx1"/>
        </a:solidFill>
        <a:latin typeface="+mn-lt"/>
        <a:ea typeface="+mn-ea"/>
        <a:cs typeface="+mn-cs"/>
      </a:defRPr>
    </a:lvl1pPr>
    <a:lvl2pPr marL="1089690" algn="l" defTabSz="1089690" rtl="0" eaLnBrk="1" latinLnBrk="0" hangingPunct="1">
      <a:defRPr sz="4290" kern="1200">
        <a:solidFill>
          <a:schemeClr val="tx1"/>
        </a:solidFill>
        <a:latin typeface="+mn-lt"/>
        <a:ea typeface="+mn-ea"/>
        <a:cs typeface="+mn-cs"/>
      </a:defRPr>
    </a:lvl2pPr>
    <a:lvl3pPr marL="2179381" algn="l" defTabSz="1089690" rtl="0" eaLnBrk="1" latinLnBrk="0" hangingPunct="1">
      <a:defRPr sz="4290" kern="1200">
        <a:solidFill>
          <a:schemeClr val="tx1"/>
        </a:solidFill>
        <a:latin typeface="+mn-lt"/>
        <a:ea typeface="+mn-ea"/>
        <a:cs typeface="+mn-cs"/>
      </a:defRPr>
    </a:lvl3pPr>
    <a:lvl4pPr marL="3269071" algn="l" defTabSz="1089690" rtl="0" eaLnBrk="1" latinLnBrk="0" hangingPunct="1">
      <a:defRPr sz="4290" kern="1200">
        <a:solidFill>
          <a:schemeClr val="tx1"/>
        </a:solidFill>
        <a:latin typeface="+mn-lt"/>
        <a:ea typeface="+mn-ea"/>
        <a:cs typeface="+mn-cs"/>
      </a:defRPr>
    </a:lvl4pPr>
    <a:lvl5pPr marL="4358762" algn="l" defTabSz="1089690" rtl="0" eaLnBrk="1" latinLnBrk="0" hangingPunct="1">
      <a:defRPr sz="4290" kern="1200">
        <a:solidFill>
          <a:schemeClr val="tx1"/>
        </a:solidFill>
        <a:latin typeface="+mn-lt"/>
        <a:ea typeface="+mn-ea"/>
        <a:cs typeface="+mn-cs"/>
      </a:defRPr>
    </a:lvl5pPr>
    <a:lvl6pPr marL="5448452" algn="l" defTabSz="1089690" rtl="0" eaLnBrk="1" latinLnBrk="0" hangingPunct="1">
      <a:defRPr sz="4290" kern="1200">
        <a:solidFill>
          <a:schemeClr val="tx1"/>
        </a:solidFill>
        <a:latin typeface="+mn-lt"/>
        <a:ea typeface="+mn-ea"/>
        <a:cs typeface="+mn-cs"/>
      </a:defRPr>
    </a:lvl6pPr>
    <a:lvl7pPr marL="6538143" algn="l" defTabSz="1089690" rtl="0" eaLnBrk="1" latinLnBrk="0" hangingPunct="1">
      <a:defRPr sz="4290" kern="1200">
        <a:solidFill>
          <a:schemeClr val="tx1"/>
        </a:solidFill>
        <a:latin typeface="+mn-lt"/>
        <a:ea typeface="+mn-ea"/>
        <a:cs typeface="+mn-cs"/>
      </a:defRPr>
    </a:lvl7pPr>
    <a:lvl8pPr marL="7627833" algn="l" defTabSz="1089690" rtl="0" eaLnBrk="1" latinLnBrk="0" hangingPunct="1">
      <a:defRPr sz="4290" kern="1200">
        <a:solidFill>
          <a:schemeClr val="tx1"/>
        </a:solidFill>
        <a:latin typeface="+mn-lt"/>
        <a:ea typeface="+mn-ea"/>
        <a:cs typeface="+mn-cs"/>
      </a:defRPr>
    </a:lvl8pPr>
    <a:lvl9pPr marL="8717524" algn="l" defTabSz="1089690" rtl="0" eaLnBrk="1" latinLnBrk="0" hangingPunct="1">
      <a:defRPr sz="42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ákladní" id="{259B279C-D799-43A8-927F-4ADA3D260B0D}">
          <p14:sldIdLst>
            <p14:sldId id="259"/>
            <p14:sldId id="292"/>
            <p14:sldId id="281"/>
            <p14:sldId id="283"/>
            <p14:sldId id="296"/>
            <p14:sldId id="293"/>
            <p14:sldId id="271"/>
            <p14:sldId id="284"/>
            <p14:sldId id="297"/>
            <p14:sldId id="290"/>
            <p14:sldId id="289"/>
            <p14:sldId id="294"/>
            <p14:sldId id="291"/>
            <p14:sldId id="298"/>
            <p14:sldId id="277"/>
            <p14:sldId id="275"/>
            <p14:sldId id="272"/>
            <p14:sldId id="269"/>
          </p14:sldIdLst>
        </p14:section>
        <p14:section name="Šedivá" id="{7A69F653-9D48-4A58-96B8-79D17041F01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3BDBA2-EF71-8ACA-A8B9-F6B9ED2FB9E7}" name="Uživatel typu Host" initials="UH" userId="S::urn:spo:anon#fdb8beadcb353350a9bf7cd98ea1e81d2b2697a8a63f1d8df981ab58c7c75752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128"/>
    <a:srgbClr val="414142"/>
    <a:srgbClr val="C6C6C6"/>
    <a:srgbClr val="FAB522"/>
    <a:srgbClr val="F0F0F0"/>
    <a:srgbClr val="FEFEFE"/>
    <a:srgbClr val="FAFAF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B587E-53A2-B8B1-C777-79E398EA63D9}" v="91" dt="2025-02-26T14:42:45.977"/>
    <p1510:client id="{251AFD37-AE5C-487F-8EE3-8E1807134F2F}" v="555" dt="2025-02-27T07:46:06.050"/>
    <p1510:client id="{9791B1FD-423A-E36C-3F9F-1DA6019FC535}" v="5" dt="2025-02-26T12:05:46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F_102227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C_9FE5809B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9_9F98337F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A_FC21CA2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5_F98E8CCF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254000" dist="12700" dir="5400000" algn="ctr" rotWithShape="0">
                  <a:schemeClr val="bg2">
                    <a:lumMod val="50000"/>
                    <a:alpha val="63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B w="25400" h="133350"/>
              </a:sp3d>
            </c:spPr>
            <c:extLst>
              <c:ext xmlns:c16="http://schemas.microsoft.com/office/drawing/2014/chart" uri="{C3380CC4-5D6E-409C-BE32-E72D297353CC}">
                <c16:uniqueId val="{00000002-E2BA-4507-82B6-C2407614C7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BA-4507-82B6-C2407614C7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2BA-4507-82B6-C2407614C7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A-4507-82B6-C2407614C7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2BA-4507-82B6-C2407614C7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BA-4507-82B6-C2407614C7F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E1-4346-8CC0-BB7F892564E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2BA-4507-82B6-C2407614C7F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BA-4507-82B6-C2407614C7F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CE1-4346-8CC0-BB7F892564E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CE1-4346-8CC0-BB7F892564E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CE1-4346-8CC0-BB7F892564E4}"/>
              </c:ext>
            </c:extLst>
          </c:dPt>
          <c:dPt>
            <c:idx val="1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2BA-4507-82B6-C2407614C7F8}"/>
              </c:ext>
            </c:extLst>
          </c:dPt>
          <c:dLbls>
            <c:dLbl>
              <c:idx val="0"/>
              <c:layout>
                <c:manualLayout>
                  <c:x val="-0.12870358867554549"/>
                  <c:y val="0.15107853694591225"/>
                </c:manualLayout>
              </c:layout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Open Sans ExtraBold" panose="020B090603080402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BA-4507-82B6-C2407614C7F8}"/>
                </c:ext>
              </c:extLst>
            </c:dLbl>
            <c:dLbl>
              <c:idx val="1"/>
              <c:layout>
                <c:manualLayout>
                  <c:x val="6.9762378890573717E-3"/>
                  <c:y val="-5.88288556526383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BA-4507-82B6-C2407614C7F8}"/>
                </c:ext>
              </c:extLst>
            </c:dLbl>
            <c:dLbl>
              <c:idx val="2"/>
              <c:layout>
                <c:manualLayout>
                  <c:x val="0.12052295522224453"/>
                  <c:y val="-2.57532309331080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12142304717709"/>
                      <c:h val="0.10440013260684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2BA-4507-82B6-C2407614C7F8}"/>
                </c:ext>
              </c:extLst>
            </c:dLbl>
            <c:dLbl>
              <c:idx val="3"/>
              <c:layout>
                <c:manualLayout>
                  <c:x val="4.94561874661259E-3"/>
                  <c:y val="-1.102954306539194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BA-4507-82B6-C2407614C7F8}"/>
                </c:ext>
              </c:extLst>
            </c:dLbl>
            <c:dLbl>
              <c:idx val="4"/>
              <c:layout>
                <c:manualLayout>
                  <c:x val="-3.7315313834030604E-2"/>
                  <c:y val="-1.47823050609541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BA-4507-82B6-C2407614C7F8}"/>
                </c:ext>
              </c:extLst>
            </c:dLbl>
            <c:dLbl>
              <c:idx val="5"/>
              <c:layout>
                <c:manualLayout>
                  <c:x val="-2.1799026861781489E-2"/>
                  <c:y val="2.65728041067749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BA-4507-82B6-C2407614C7F8}"/>
                </c:ext>
              </c:extLst>
            </c:dLbl>
            <c:dLbl>
              <c:idx val="7"/>
              <c:layout>
                <c:manualLayout>
                  <c:x val="-6.3196314497810741E-2"/>
                  <c:y val="6.97690172031757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BA-4507-82B6-C2407614C7F8}"/>
                </c:ext>
              </c:extLst>
            </c:dLbl>
            <c:dLbl>
              <c:idx val="8"/>
              <c:layout>
                <c:manualLayout>
                  <c:x val="-0.14955721602085123"/>
                  <c:y val="-2.40912782274781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BA-4507-82B6-C2407614C7F8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List1!$A$2:$A$14</c:f>
              <c:strCache>
                <c:ptCount val="13"/>
                <c:pt idx="0">
                  <c:v>Doprava</c:v>
                </c:pt>
                <c:pt idx="1">
                  <c:v>Státní správa a územní samospráva</c:v>
                </c:pt>
                <c:pt idx="2">
                  <c:v>Kultura, církve a sdělovací prostředky</c:v>
                </c:pt>
                <c:pt idx="3">
                  <c:v>Tělovýchova a zájmová činnost</c:v>
                </c:pt>
                <c:pt idx="4">
                  <c:v>Bydlení, komunální služby a územní rozvoj</c:v>
                </c:pt>
                <c:pt idx="5">
                  <c:v>Vzdělávání
a školské služby</c:v>
                </c:pt>
                <c:pt idx="6">
                  <c:v>Sociální služby
a činnosti v sociálním zabezpečení</c:v>
                </c:pt>
                <c:pt idx="7">
                  <c:v>Ochrana životního prostředí</c:v>
                </c:pt>
                <c:pt idx="8">
                  <c:v>Vodní hospodářství</c:v>
                </c:pt>
                <c:pt idx="9">
                  <c:v>Zdravotnictví</c:v>
                </c:pt>
                <c:pt idx="10">
                  <c:v>Bezpečnost a veřejný pořádek</c:v>
                </c:pt>
                <c:pt idx="11">
                  <c:v>Ostatní činnosti</c:v>
                </c:pt>
                <c:pt idx="12">
                  <c:v>Finanční operace</c:v>
                </c:pt>
              </c:strCache>
            </c:strRef>
          </c:cat>
          <c:val>
            <c:numRef>
              <c:f>List1!$B$2:$B$14</c:f>
              <c:numCache>
                <c:formatCode>0.0</c:formatCode>
                <c:ptCount val="13"/>
                <c:pt idx="0">
                  <c:v>27.202989572903707</c:v>
                </c:pt>
                <c:pt idx="1">
                  <c:v>13.05409751509451</c:v>
                </c:pt>
                <c:pt idx="2">
                  <c:v>9.5163688218695945</c:v>
                </c:pt>
                <c:pt idx="3">
                  <c:v>9.1234564155465883</c:v>
                </c:pt>
                <c:pt idx="4">
                  <c:v>8.1783427895263792</c:v>
                </c:pt>
                <c:pt idx="5">
                  <c:v>7.1604114202494005</c:v>
                </c:pt>
                <c:pt idx="6">
                  <c:v>6.7578911172466798</c:v>
                </c:pt>
                <c:pt idx="7">
                  <c:v>5.8744703014856841</c:v>
                </c:pt>
                <c:pt idx="8">
                  <c:v>4.4909331796069862</c:v>
                </c:pt>
                <c:pt idx="9">
                  <c:v>2.9910899400264976</c:v>
                </c:pt>
                <c:pt idx="10">
                  <c:v>2.648239732192522</c:v>
                </c:pt>
                <c:pt idx="11">
                  <c:v>1.5129908876685174</c:v>
                </c:pt>
                <c:pt idx="12">
                  <c:v>1.4887183065829261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A-4507-82B6-C2407614C7F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50800"/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1B-40E4-B179-8CED9C592AC8}"/>
              </c:ext>
            </c:extLst>
          </c:dPt>
          <c:dPt>
            <c:idx val="1"/>
            <c:bubble3D val="0"/>
            <c:spPr>
              <a:solidFill>
                <a:srgbClr val="FAB522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1B-40E4-B179-8CED9C592AC8}"/>
              </c:ext>
            </c:extLst>
          </c:dPt>
          <c:dPt>
            <c:idx val="2"/>
            <c:bubble3D val="0"/>
            <c:spPr>
              <a:solidFill>
                <a:srgbClr val="C6C6C6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11B-40E4-B179-8CED9C592A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4A-4467-BFD1-BB3CF8A19DB1}"/>
              </c:ext>
            </c:extLst>
          </c:dPt>
          <c:dLbls>
            <c:dLbl>
              <c:idx val="0"/>
              <c:layout>
                <c:manualLayout>
                  <c:x val="-0.23957409383558551"/>
                  <c:y val="-3.737315703741053E-2"/>
                </c:manualLayout>
              </c:layout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500" b="1" i="0" u="none" strike="noStrike" kern="1200" baseline="0">
                      <a:solidFill>
                        <a:schemeClr val="bg1"/>
                      </a:solidFill>
                      <a:latin typeface="Open Sans "/>
                      <a:ea typeface="Open Sans ExtraBold" panose="020B0906030804020204" pitchFamily="34" charset="0"/>
                      <a:cs typeface="Open Sans ExtraBold" panose="020B090603080402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B-40E4-B179-8CED9C592AC8}"/>
                </c:ext>
              </c:extLst>
            </c:dLbl>
            <c:dLbl>
              <c:idx val="1"/>
              <c:layout>
                <c:manualLayout>
                  <c:x val="0.23391081392258181"/>
                  <c:y val="5.1052601993432666E-2"/>
                </c:manualLayout>
              </c:layout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500" b="1" i="0" u="none" strike="noStrike" kern="1200" baseline="0">
                      <a:solidFill>
                        <a:schemeClr val="bg1"/>
                      </a:solidFill>
                      <a:latin typeface="Open Sans "/>
                      <a:ea typeface="Open Sans ExtraBold" panose="020B0906030804020204" pitchFamily="34" charset="0"/>
                      <a:cs typeface="Open Sans ExtraBold" panose="020B090603080402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1B-40E4-B179-8CED9C592AC8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"/>
                    <a:ea typeface="Open Sans ExtraBold" panose="020B0906030804020204" pitchFamily="34" charset="0"/>
                    <a:cs typeface="Open Sans ExtraBold" panose="020B0906030804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provoz MHD a investice DPMB</c:v>
                </c:pt>
                <c:pt idx="1">
                  <c:v>provoz a investice</c:v>
                </c:pt>
                <c:pt idx="2">
                  <c:v>dopravní telematika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56</c:v>
                </c:pt>
                <c:pt idx="1">
                  <c:v>41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B-40E4-B179-8CED9C592AC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0800"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50800"/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1B-40E4-B179-8CED9C592AC8}"/>
              </c:ext>
            </c:extLst>
          </c:dPt>
          <c:dPt>
            <c:idx val="1"/>
            <c:bubble3D val="0"/>
            <c:spPr>
              <a:solidFill>
                <a:srgbClr val="FAB522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1B-40E4-B179-8CED9C592AC8}"/>
              </c:ext>
            </c:extLst>
          </c:dPt>
          <c:dPt>
            <c:idx val="2"/>
            <c:bubble3D val="0"/>
            <c:spPr>
              <a:solidFill>
                <a:srgbClr val="C6C6C6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11B-40E4-B179-8CED9C592A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8-4179-836B-4AC75C78E5CC}"/>
              </c:ext>
            </c:extLst>
          </c:dPt>
          <c:dLbls>
            <c:dLbl>
              <c:idx val="0"/>
              <c:numFmt formatCode="#\ ##0\ &quot;mil. Kč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500" b="1" i="0" u="none" strike="noStrike" kern="1200" baseline="0">
                      <a:solidFill>
                        <a:schemeClr val="bg1"/>
                      </a:solidFill>
                      <a:latin typeface="Open Sans "/>
                      <a:ea typeface="Open Sans ExtraBold" panose="020B0906030804020204" pitchFamily="34" charset="0"/>
                      <a:cs typeface="Open Sans ExtraBold" panose="020B0906030804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B-40E4-B179-8CED9C592AC8}"/>
                </c:ext>
              </c:extLst>
            </c:dLbl>
            <c:dLbl>
              <c:idx val="1"/>
              <c:layout>
                <c:manualLayout>
                  <c:x val="0.2439866247089178"/>
                  <c:y val="9.0997917150277621E-3"/>
                </c:manualLayout>
              </c:layout>
              <c:numFmt formatCode="#\ ##0\ &quot;mil. Kč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500" b="1" i="0" u="none" strike="noStrike" kern="1200" baseline="0">
                      <a:solidFill>
                        <a:schemeClr val="bg1"/>
                      </a:solidFill>
                      <a:latin typeface="Open Sans "/>
                      <a:ea typeface="Open Sans ExtraBold" panose="020B0906030804020204" pitchFamily="34" charset="0"/>
                      <a:cs typeface="Open Sans ExtraBold" panose="020B0906030804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1B-40E4-B179-8CED9C592AC8}"/>
                </c:ext>
              </c:extLst>
            </c:dLbl>
            <c:numFmt formatCode="#\ ##0\ &quot;mil. 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"/>
                    <a:ea typeface="Open Sans ExtraBold" panose="020B0906030804020204" pitchFamily="34" charset="0"/>
                    <a:cs typeface="Open Sans ExtraBold" panose="020B0906030804020204" pitchFamily="34" charset="0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provoz MHD a investice DPMB</c:v>
                </c:pt>
                <c:pt idx="1">
                  <c:v>provoz a investice</c:v>
                </c:pt>
                <c:pt idx="2">
                  <c:v>dopravní telematika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3161</c:v>
                </c:pt>
                <c:pt idx="1">
                  <c:v>2340</c:v>
                </c:pt>
                <c:pt idx="2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B-40E4-B179-8CED9C592AC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0800"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69488659529579E-3"/>
          <c:y val="0.16283547390839495"/>
          <c:w val="0.94949360400978344"/>
          <c:h val="0.74821350548439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zásahy do ulic</c:v>
                </c:pt>
              </c:strCache>
            </c:strRef>
          </c:tx>
          <c:spPr>
            <a:solidFill>
              <a:srgbClr val="DA2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3569</c:v>
                </c:pt>
                <c:pt idx="1">
                  <c:v>3430</c:v>
                </c:pt>
                <c:pt idx="2">
                  <c:v>3910</c:v>
                </c:pt>
                <c:pt idx="3">
                  <c:v>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B-4731-8AFF-6C5666BF42E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stavby</c:v>
                </c:pt>
              </c:strCache>
            </c:strRef>
          </c:tx>
          <c:spPr>
            <a:solidFill>
              <a:srgbClr val="FAB5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1845</c:v>
                </c:pt>
                <c:pt idx="1">
                  <c:v>1760</c:v>
                </c:pt>
                <c:pt idx="2">
                  <c:v>1866</c:v>
                </c:pt>
                <c:pt idx="3">
                  <c:v>1839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6B-4731-8AFF-6C5666BF42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7880624"/>
        <c:axId val="1007883144"/>
      </c:barChart>
      <c:catAx>
        <c:axId val="10078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1007883144"/>
        <c:crosses val="autoZero"/>
        <c:auto val="1"/>
        <c:lblAlgn val="ctr"/>
        <c:lblOffset val="100"/>
        <c:noMultiLvlLbl val="0"/>
      </c:catAx>
      <c:valAx>
        <c:axId val="1007883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788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69488659529579E-3"/>
          <c:y val="0.16283547390839495"/>
          <c:w val="0.94949360400978344"/>
          <c:h val="0.74821350548439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ZUK na výkopové práce</c:v>
                </c:pt>
              </c:strCache>
            </c:strRef>
          </c:tx>
          <c:spPr>
            <a:solidFill>
              <a:srgbClr val="DA2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329</c:v>
                </c:pt>
                <c:pt idx="1">
                  <c:v>325</c:v>
                </c:pt>
                <c:pt idx="2">
                  <c:v>349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B-4731-8AFF-6C5666BF42E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souhlasy s uzavírkami</c:v>
                </c:pt>
              </c:strCache>
            </c:strRef>
          </c:tx>
          <c:spPr>
            <a:solidFill>
              <a:srgbClr val="FAB5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1100</c:v>
                </c:pt>
                <c:pt idx="1">
                  <c:v>1250</c:v>
                </c:pt>
                <c:pt idx="2">
                  <c:v>1450</c:v>
                </c:pt>
                <c:pt idx="3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6B-4731-8AFF-6C5666BF42E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běžící uzavírky</c:v>
                </c:pt>
              </c:strCache>
            </c:strRef>
          </c:tx>
          <c:spPr>
            <a:solidFill>
              <a:srgbClr val="C6C6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List1!$D$2:$D$5</c:f>
              <c:numCache>
                <c:formatCode>General</c:formatCode>
                <c:ptCount val="4"/>
                <c:pt idx="0">
                  <c:v>751</c:v>
                </c:pt>
                <c:pt idx="1">
                  <c:v>928</c:v>
                </c:pt>
                <c:pt idx="2">
                  <c:v>978</c:v>
                </c:pt>
                <c:pt idx="3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6B-4731-8AFF-6C5666BF42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7880624"/>
        <c:axId val="1007883144"/>
      </c:barChart>
      <c:catAx>
        <c:axId val="10078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1007883144"/>
        <c:crosses val="autoZero"/>
        <c:auto val="1"/>
        <c:lblAlgn val="ctr"/>
        <c:lblOffset val="100"/>
        <c:noMultiLvlLbl val="0"/>
      </c:catAx>
      <c:valAx>
        <c:axId val="1007883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788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5_F98E8C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9D7391-9B3C-46B4-8BB0-5A9622218557}" authorId="{8E3BDBA2-EF71-8ACA-A8B9-F6B9ED2FB9E7}" status="resolved" created="2025-02-25T16:27:09.21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86868943" sldId="277"/>
      <ac:graphicFrameMk id="14" creationId="{71C4AB31-16EB-8302-21A2-E12B2F1C848B}"/>
    </ac:deMkLst>
    <p188:txBody>
      <a:bodyPr/>
      <a:lstStyle/>
      <a:p>
        <a:r>
          <a:rPr lang="en-US"/>
          <a:t>navrhla bych doplnit k jakému datu jsou čísla uzavírek u letošního roku</a:t>
        </a:r>
      </a:p>
    </p188:txBody>
  </p188:cm>
</p188:cmLst>
</file>

<file path=ppt/comments/modernComment_12A_FC21CA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573CF4-A544-48B1-B6B7-846C51212A03}" authorId="{8E3BDBA2-EF71-8ACA-A8B9-F6B9ED2FB9E7}" status="resolved" created="2025-02-25T16:27:09.2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30072867" sldId="298"/>
      <ac:graphicFrameMk id="14" creationId="{71C4AB31-16EB-8302-21A2-E12B2F1C848B}"/>
    </ac:deMkLst>
    <p188:txBody>
      <a:bodyPr/>
      <a:lstStyle/>
      <a:p>
        <a:r>
          <a:rPr lang="en-US"/>
          <a:t>navrhla bych doplnit k jakému datu jsou čísla uzavírek u letošního roku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0E858-52B3-424B-8C64-F9A68EE838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3953B0-0810-48C0-A3B6-DAA24CA7A043}">
      <dgm:prSet phldrT="[Text]"/>
      <dgm:spPr>
        <a:solidFill>
          <a:srgbClr val="DA2128"/>
        </a:solidFill>
      </dgm:spPr>
      <dgm:t>
        <a:bodyPr/>
        <a:lstStyle/>
        <a:p>
          <a:r>
            <a:rPr lang="cs-CZ"/>
            <a:t>Brněnské komunikace</a:t>
          </a:r>
        </a:p>
      </dgm:t>
    </dgm:pt>
    <dgm:pt modelId="{BBA9A834-18BA-421D-86DB-DCE39D517D50}" type="parTrans" cxnId="{2B04D20A-796D-4D74-BF48-3050D897EADD}">
      <dgm:prSet/>
      <dgm:spPr/>
      <dgm:t>
        <a:bodyPr/>
        <a:lstStyle/>
        <a:p>
          <a:endParaRPr lang="cs-CZ"/>
        </a:p>
      </dgm:t>
    </dgm:pt>
    <dgm:pt modelId="{A07D11CB-A242-488E-9CA8-BE5637620826}" type="sibTrans" cxnId="{2B04D20A-796D-4D74-BF48-3050D897EADD}">
      <dgm:prSet/>
      <dgm:spPr/>
      <dgm:t>
        <a:bodyPr/>
        <a:lstStyle/>
        <a:p>
          <a:endParaRPr lang="cs-CZ"/>
        </a:p>
      </dgm:t>
    </dgm:pt>
    <dgm:pt modelId="{47D92804-5381-41DA-92C1-715FB71CE998}">
      <dgm:prSet phldrT="[Text]"/>
      <dgm:spPr>
        <a:solidFill>
          <a:srgbClr val="DA2128"/>
        </a:solidFill>
      </dgm:spPr>
      <dgm:t>
        <a:bodyPr/>
        <a:lstStyle/>
        <a:p>
          <a:r>
            <a:rPr lang="cs-CZ"/>
            <a:t>Brněnské vodárny a kanalizace</a:t>
          </a:r>
        </a:p>
      </dgm:t>
    </dgm:pt>
    <dgm:pt modelId="{D3FF8C39-DAE5-47AB-BEB5-E9B90944A4FD}" type="parTrans" cxnId="{87FDDCDA-57AB-4B21-907D-21CFE945D147}">
      <dgm:prSet/>
      <dgm:spPr/>
      <dgm:t>
        <a:bodyPr/>
        <a:lstStyle/>
        <a:p>
          <a:endParaRPr lang="cs-CZ"/>
        </a:p>
      </dgm:t>
    </dgm:pt>
    <dgm:pt modelId="{25F9977B-A65A-4087-844D-7F16C257A779}" type="sibTrans" cxnId="{87FDDCDA-57AB-4B21-907D-21CFE945D147}">
      <dgm:prSet/>
      <dgm:spPr/>
      <dgm:t>
        <a:bodyPr/>
        <a:lstStyle/>
        <a:p>
          <a:endParaRPr lang="cs-CZ"/>
        </a:p>
      </dgm:t>
    </dgm:pt>
    <dgm:pt modelId="{D3B673C3-946E-4A28-B14F-7C2AFFF756DB}">
      <dgm:prSet phldrT="[Text]"/>
      <dgm:spPr>
        <a:solidFill>
          <a:srgbClr val="DA2128"/>
        </a:solidFill>
      </dgm:spPr>
      <dgm:t>
        <a:bodyPr/>
        <a:lstStyle/>
        <a:p>
          <a:r>
            <a:rPr lang="cs-CZ"/>
            <a:t>Dopravní podnik města Brna</a:t>
          </a:r>
        </a:p>
      </dgm:t>
    </dgm:pt>
    <dgm:pt modelId="{59C1A0F4-BF44-49FD-8607-653176F90184}" type="parTrans" cxnId="{35D8C3C7-6ECF-4C0B-BE34-1FB1799B0C10}">
      <dgm:prSet/>
      <dgm:spPr/>
      <dgm:t>
        <a:bodyPr/>
        <a:lstStyle/>
        <a:p>
          <a:endParaRPr lang="cs-CZ"/>
        </a:p>
      </dgm:t>
    </dgm:pt>
    <dgm:pt modelId="{0C80034D-8F9B-4EEF-9EE5-E898885614F3}" type="sibTrans" cxnId="{35D8C3C7-6ECF-4C0B-BE34-1FB1799B0C10}">
      <dgm:prSet/>
      <dgm:spPr/>
      <dgm:t>
        <a:bodyPr/>
        <a:lstStyle/>
        <a:p>
          <a:endParaRPr lang="cs-CZ"/>
        </a:p>
      </dgm:t>
    </dgm:pt>
    <dgm:pt modelId="{4163077C-0DBF-4828-8C81-C1B6E2878A4C}">
      <dgm:prSet/>
      <dgm:spPr>
        <a:solidFill>
          <a:srgbClr val="DA2128"/>
        </a:solidFill>
      </dgm:spPr>
      <dgm:t>
        <a:bodyPr/>
        <a:lstStyle/>
        <a:p>
          <a:r>
            <a:rPr lang="cs-CZ"/>
            <a:t>Technické sítě Brno</a:t>
          </a:r>
        </a:p>
      </dgm:t>
    </dgm:pt>
    <dgm:pt modelId="{0F717529-0049-45DA-8A37-D0675DD29635}" type="parTrans" cxnId="{6D826ADC-D3F9-48AB-8681-E8A784AF2F5F}">
      <dgm:prSet/>
      <dgm:spPr/>
      <dgm:t>
        <a:bodyPr/>
        <a:lstStyle/>
        <a:p>
          <a:endParaRPr lang="cs-CZ"/>
        </a:p>
      </dgm:t>
    </dgm:pt>
    <dgm:pt modelId="{EE1C3288-508D-4F22-9292-EAF347CD2A6E}" type="sibTrans" cxnId="{6D826ADC-D3F9-48AB-8681-E8A784AF2F5F}">
      <dgm:prSet/>
      <dgm:spPr/>
      <dgm:t>
        <a:bodyPr/>
        <a:lstStyle/>
        <a:p>
          <a:endParaRPr lang="cs-CZ"/>
        </a:p>
      </dgm:t>
    </dgm:pt>
    <dgm:pt modelId="{139104DE-1D61-4F2B-813C-3043439C4408}">
      <dgm:prSet/>
      <dgm:spPr>
        <a:solidFill>
          <a:srgbClr val="DA2128"/>
        </a:solidFill>
      </dgm:spPr>
      <dgm:t>
        <a:bodyPr/>
        <a:lstStyle/>
        <a:p>
          <a:r>
            <a:rPr lang="cs-CZ"/>
            <a:t>Teplárny Brno</a:t>
          </a:r>
        </a:p>
      </dgm:t>
    </dgm:pt>
    <dgm:pt modelId="{BC016FEF-BAB5-43E8-A97D-837D3D92DB47}" type="parTrans" cxnId="{D9992CE6-3320-4BED-89D6-B3D56B282A3F}">
      <dgm:prSet/>
      <dgm:spPr/>
      <dgm:t>
        <a:bodyPr/>
        <a:lstStyle/>
        <a:p>
          <a:endParaRPr lang="cs-CZ"/>
        </a:p>
      </dgm:t>
    </dgm:pt>
    <dgm:pt modelId="{DBEF1044-BECB-4272-A034-D21E7C35D6FD}" type="sibTrans" cxnId="{D9992CE6-3320-4BED-89D6-B3D56B282A3F}">
      <dgm:prSet/>
      <dgm:spPr/>
      <dgm:t>
        <a:bodyPr/>
        <a:lstStyle/>
        <a:p>
          <a:endParaRPr lang="cs-CZ"/>
        </a:p>
      </dgm:t>
    </dgm:pt>
    <dgm:pt modelId="{67D1AB6D-9A14-48AC-BA59-ED6A27FD7B60}">
      <dgm:prSet/>
      <dgm:spPr>
        <a:solidFill>
          <a:srgbClr val="DA2128"/>
        </a:solidFill>
      </dgm:spPr>
      <dgm:t>
        <a:bodyPr/>
        <a:lstStyle/>
        <a:p>
          <a:r>
            <a:rPr lang="cs-CZ"/>
            <a:t>Odbor dopravy Jihomoravského kraje</a:t>
          </a:r>
        </a:p>
      </dgm:t>
    </dgm:pt>
    <dgm:pt modelId="{B5E9BC95-A2B5-4C51-904B-77B64EBB7ABC}" type="parTrans" cxnId="{ED71E88A-F4CB-4904-872F-B90D1A3C4190}">
      <dgm:prSet/>
      <dgm:spPr/>
      <dgm:t>
        <a:bodyPr/>
        <a:lstStyle/>
        <a:p>
          <a:endParaRPr lang="cs-CZ"/>
        </a:p>
      </dgm:t>
    </dgm:pt>
    <dgm:pt modelId="{0EF3FCA1-3522-47C3-821B-8E85F8044147}" type="sibTrans" cxnId="{ED71E88A-F4CB-4904-872F-B90D1A3C4190}">
      <dgm:prSet/>
      <dgm:spPr/>
      <dgm:t>
        <a:bodyPr/>
        <a:lstStyle/>
        <a:p>
          <a:endParaRPr lang="cs-CZ"/>
        </a:p>
      </dgm:t>
    </dgm:pt>
    <dgm:pt modelId="{800D1CD6-EAD6-49B6-8901-E2CA61A625B8}">
      <dgm:prSet/>
      <dgm:spPr>
        <a:solidFill>
          <a:srgbClr val="DA2128"/>
        </a:solidFill>
      </dgm:spPr>
      <dgm:t>
        <a:bodyPr/>
        <a:lstStyle/>
        <a:p>
          <a:r>
            <a:rPr lang="cs-CZ"/>
            <a:t>KORDIS JMK</a:t>
          </a:r>
        </a:p>
      </dgm:t>
    </dgm:pt>
    <dgm:pt modelId="{A516F165-7817-4A35-9D0C-B558C3BE370C}" type="parTrans" cxnId="{E2EF3289-2430-4B56-9D36-26885BB77F14}">
      <dgm:prSet/>
      <dgm:spPr/>
      <dgm:t>
        <a:bodyPr/>
        <a:lstStyle/>
        <a:p>
          <a:endParaRPr lang="cs-CZ"/>
        </a:p>
      </dgm:t>
    </dgm:pt>
    <dgm:pt modelId="{2D90E11B-7EC4-4F68-9373-D0663AB3402B}" type="sibTrans" cxnId="{E2EF3289-2430-4B56-9D36-26885BB77F14}">
      <dgm:prSet/>
      <dgm:spPr/>
      <dgm:t>
        <a:bodyPr/>
        <a:lstStyle/>
        <a:p>
          <a:endParaRPr lang="cs-CZ"/>
        </a:p>
      </dgm:t>
    </dgm:pt>
    <dgm:pt modelId="{7796800A-D9D0-446A-9D3F-DF7D59EDC245}">
      <dgm:prSet/>
      <dgm:spPr>
        <a:solidFill>
          <a:srgbClr val="DA2128"/>
        </a:solidFill>
      </dgm:spPr>
      <dgm:t>
        <a:bodyPr/>
        <a:lstStyle/>
        <a:p>
          <a:r>
            <a:rPr lang="cs-CZ"/>
            <a:t>Policie ČR</a:t>
          </a:r>
        </a:p>
      </dgm:t>
    </dgm:pt>
    <dgm:pt modelId="{69608404-3BDE-424A-A488-F514B8305F78}" type="parTrans" cxnId="{085E5F9E-73E5-43BC-AAC1-84E7BDA4A526}">
      <dgm:prSet/>
      <dgm:spPr/>
      <dgm:t>
        <a:bodyPr/>
        <a:lstStyle/>
        <a:p>
          <a:endParaRPr lang="cs-CZ"/>
        </a:p>
      </dgm:t>
    </dgm:pt>
    <dgm:pt modelId="{88522EB3-2E86-4BD1-935D-CC61F63A4EBA}" type="sibTrans" cxnId="{085E5F9E-73E5-43BC-AAC1-84E7BDA4A526}">
      <dgm:prSet/>
      <dgm:spPr/>
      <dgm:t>
        <a:bodyPr/>
        <a:lstStyle/>
        <a:p>
          <a:endParaRPr lang="cs-CZ"/>
        </a:p>
      </dgm:t>
    </dgm:pt>
    <dgm:pt modelId="{966771B9-A4E6-4DD6-ADC0-F30517A03C98}">
      <dgm:prSet/>
      <dgm:spPr>
        <a:solidFill>
          <a:srgbClr val="DA2128"/>
        </a:solidFill>
      </dgm:spPr>
      <dgm:t>
        <a:bodyPr/>
        <a:lstStyle/>
        <a:p>
          <a:r>
            <a:rPr lang="cs-CZ"/>
            <a:t>Ředitelství silnic a dálnic ČR</a:t>
          </a:r>
        </a:p>
      </dgm:t>
    </dgm:pt>
    <dgm:pt modelId="{D460E91B-E5B3-4FEE-8AC9-EA4A849A23D1}" type="parTrans" cxnId="{FCC06905-BB89-4CE9-8D99-DFD99F947C86}">
      <dgm:prSet/>
      <dgm:spPr/>
      <dgm:t>
        <a:bodyPr/>
        <a:lstStyle/>
        <a:p>
          <a:endParaRPr lang="cs-CZ"/>
        </a:p>
      </dgm:t>
    </dgm:pt>
    <dgm:pt modelId="{00579283-D4A6-433C-8F95-0FBF3531C97C}" type="sibTrans" cxnId="{FCC06905-BB89-4CE9-8D99-DFD99F947C86}">
      <dgm:prSet/>
      <dgm:spPr/>
      <dgm:t>
        <a:bodyPr/>
        <a:lstStyle/>
        <a:p>
          <a:endParaRPr lang="cs-CZ"/>
        </a:p>
      </dgm:t>
    </dgm:pt>
    <dgm:pt modelId="{6AF1C13D-B07C-4DEA-B367-B6E3A50E4EF2}">
      <dgm:prSet/>
      <dgm:spPr>
        <a:solidFill>
          <a:srgbClr val="DA2128"/>
        </a:solidFill>
      </dgm:spPr>
      <dgm:t>
        <a:bodyPr/>
        <a:lstStyle/>
        <a:p>
          <a:r>
            <a:rPr lang="cs-CZ"/>
            <a:t>Správa a údržba silnic JMK</a:t>
          </a:r>
        </a:p>
      </dgm:t>
    </dgm:pt>
    <dgm:pt modelId="{AFFA0B79-2153-499E-A655-5C50402CEEFF}" type="parTrans" cxnId="{F80F8A16-B087-4BEB-92BB-405680EBE880}">
      <dgm:prSet/>
      <dgm:spPr/>
      <dgm:t>
        <a:bodyPr/>
        <a:lstStyle/>
        <a:p>
          <a:endParaRPr lang="cs-CZ"/>
        </a:p>
      </dgm:t>
    </dgm:pt>
    <dgm:pt modelId="{28B425F8-8CBF-495A-9D43-58157AF0D4A3}" type="sibTrans" cxnId="{F80F8A16-B087-4BEB-92BB-405680EBE880}">
      <dgm:prSet/>
      <dgm:spPr/>
      <dgm:t>
        <a:bodyPr/>
        <a:lstStyle/>
        <a:p>
          <a:endParaRPr lang="cs-CZ"/>
        </a:p>
      </dgm:t>
    </dgm:pt>
    <dgm:pt modelId="{9B29E335-BA3F-4312-AF42-16CDFBBE3B11}">
      <dgm:prSet/>
      <dgm:spPr>
        <a:solidFill>
          <a:srgbClr val="DA2128"/>
        </a:solidFill>
      </dgm:spPr>
      <dgm:t>
        <a:bodyPr/>
        <a:lstStyle/>
        <a:p>
          <a:r>
            <a:rPr lang="cs-CZ"/>
            <a:t>Správa železnic</a:t>
          </a:r>
        </a:p>
      </dgm:t>
    </dgm:pt>
    <dgm:pt modelId="{80C7483A-8F4F-412D-BC93-D7EF21D7AB55}" type="parTrans" cxnId="{0D8B8B81-0065-41B2-BCDB-98EAC9B3A78B}">
      <dgm:prSet/>
      <dgm:spPr/>
      <dgm:t>
        <a:bodyPr/>
        <a:lstStyle/>
        <a:p>
          <a:endParaRPr lang="cs-CZ"/>
        </a:p>
      </dgm:t>
    </dgm:pt>
    <dgm:pt modelId="{F8E2E01A-2376-4365-A662-4B43804C3867}" type="sibTrans" cxnId="{0D8B8B81-0065-41B2-BCDB-98EAC9B3A78B}">
      <dgm:prSet/>
      <dgm:spPr/>
      <dgm:t>
        <a:bodyPr/>
        <a:lstStyle/>
        <a:p>
          <a:endParaRPr lang="cs-CZ"/>
        </a:p>
      </dgm:t>
    </dgm:pt>
    <dgm:pt modelId="{906A0EE4-CF3F-421E-B9BF-28BD2D6F0BDA}">
      <dgm:prSet/>
      <dgm:spPr>
        <a:solidFill>
          <a:srgbClr val="DA2128"/>
        </a:solidFill>
      </dgm:spPr>
      <dgm:t>
        <a:bodyPr/>
        <a:lstStyle/>
        <a:p>
          <a:r>
            <a:rPr lang="cs-CZ" err="1"/>
            <a:t>GasNet</a:t>
          </a:r>
          <a:endParaRPr lang="cs-CZ"/>
        </a:p>
      </dgm:t>
    </dgm:pt>
    <dgm:pt modelId="{B6219A55-DC8D-408F-9147-28DC7205EDF6}" type="parTrans" cxnId="{0532B322-68D3-4913-9FCB-A3E29949D262}">
      <dgm:prSet/>
      <dgm:spPr/>
      <dgm:t>
        <a:bodyPr/>
        <a:lstStyle/>
        <a:p>
          <a:endParaRPr lang="cs-CZ"/>
        </a:p>
      </dgm:t>
    </dgm:pt>
    <dgm:pt modelId="{1B265F49-2781-4500-92AB-52AAF80A938A}" type="sibTrans" cxnId="{0532B322-68D3-4913-9FCB-A3E29949D262}">
      <dgm:prSet/>
      <dgm:spPr/>
      <dgm:t>
        <a:bodyPr/>
        <a:lstStyle/>
        <a:p>
          <a:endParaRPr lang="cs-CZ"/>
        </a:p>
      </dgm:t>
    </dgm:pt>
    <dgm:pt modelId="{0387678B-23CC-4C73-83B8-3770DB4DB89D}">
      <dgm:prSet/>
      <dgm:spPr>
        <a:solidFill>
          <a:srgbClr val="DA2128"/>
        </a:solidFill>
      </dgm:spPr>
      <dgm:t>
        <a:bodyPr/>
        <a:lstStyle/>
        <a:p>
          <a:r>
            <a:rPr lang="cs-CZ"/>
            <a:t>Magistrát města Brna</a:t>
          </a:r>
        </a:p>
      </dgm:t>
    </dgm:pt>
    <dgm:pt modelId="{2342C8CF-91E4-4444-9973-BCC30007BAD0}" type="parTrans" cxnId="{F25EE6B8-2C49-4C7F-99BE-255A0BB7A95B}">
      <dgm:prSet/>
      <dgm:spPr/>
      <dgm:t>
        <a:bodyPr/>
        <a:lstStyle/>
        <a:p>
          <a:endParaRPr lang="cs-CZ"/>
        </a:p>
      </dgm:t>
    </dgm:pt>
    <dgm:pt modelId="{E1209617-3F96-4F64-9E50-0E62F1F2266B}" type="sibTrans" cxnId="{F25EE6B8-2C49-4C7F-99BE-255A0BB7A95B}">
      <dgm:prSet/>
      <dgm:spPr/>
      <dgm:t>
        <a:bodyPr/>
        <a:lstStyle/>
        <a:p>
          <a:endParaRPr lang="cs-CZ"/>
        </a:p>
      </dgm:t>
    </dgm:pt>
    <dgm:pt modelId="{069C5291-A30A-4412-B621-94DAFF4FB0B4}" type="pres">
      <dgm:prSet presAssocID="{3410E858-52B3-424B-8C64-F9A68EE8389A}" presName="diagram" presStyleCnt="0">
        <dgm:presLayoutVars>
          <dgm:dir/>
          <dgm:resizeHandles val="exact"/>
        </dgm:presLayoutVars>
      </dgm:prSet>
      <dgm:spPr/>
    </dgm:pt>
    <dgm:pt modelId="{D255BDF2-39A0-4184-9D01-3B7079186FA7}" type="pres">
      <dgm:prSet presAssocID="{323953B0-0810-48C0-A3B6-DAA24CA7A043}" presName="node" presStyleLbl="node1" presStyleIdx="0" presStyleCnt="13">
        <dgm:presLayoutVars>
          <dgm:bulletEnabled val="1"/>
        </dgm:presLayoutVars>
      </dgm:prSet>
      <dgm:spPr/>
    </dgm:pt>
    <dgm:pt modelId="{E7F3A9B7-FCB7-4F22-B3B3-5ECAF9F1782A}" type="pres">
      <dgm:prSet presAssocID="{A07D11CB-A242-488E-9CA8-BE5637620826}" presName="sibTrans" presStyleCnt="0"/>
      <dgm:spPr/>
    </dgm:pt>
    <dgm:pt modelId="{0746E35C-4A7B-46D5-A7AF-5A9FD5997F41}" type="pres">
      <dgm:prSet presAssocID="{47D92804-5381-41DA-92C1-715FB71CE998}" presName="node" presStyleLbl="node1" presStyleIdx="1" presStyleCnt="13">
        <dgm:presLayoutVars>
          <dgm:bulletEnabled val="1"/>
        </dgm:presLayoutVars>
      </dgm:prSet>
      <dgm:spPr/>
    </dgm:pt>
    <dgm:pt modelId="{37FE9259-BB90-468C-9F2E-5484C84CD04F}" type="pres">
      <dgm:prSet presAssocID="{25F9977B-A65A-4087-844D-7F16C257A779}" presName="sibTrans" presStyleCnt="0"/>
      <dgm:spPr/>
    </dgm:pt>
    <dgm:pt modelId="{44CB56B2-1A88-4E8D-AD38-EF1F4D934289}" type="pres">
      <dgm:prSet presAssocID="{D3B673C3-946E-4A28-B14F-7C2AFFF756DB}" presName="node" presStyleLbl="node1" presStyleIdx="2" presStyleCnt="13">
        <dgm:presLayoutVars>
          <dgm:bulletEnabled val="1"/>
        </dgm:presLayoutVars>
      </dgm:prSet>
      <dgm:spPr/>
    </dgm:pt>
    <dgm:pt modelId="{ABDD008F-D4D1-4087-BDE2-AA05F4361A7A}" type="pres">
      <dgm:prSet presAssocID="{0C80034D-8F9B-4EEF-9EE5-E898885614F3}" presName="sibTrans" presStyleCnt="0"/>
      <dgm:spPr/>
    </dgm:pt>
    <dgm:pt modelId="{4CF07225-32EF-4798-B435-D933918390FB}" type="pres">
      <dgm:prSet presAssocID="{4163077C-0DBF-4828-8C81-C1B6E2878A4C}" presName="node" presStyleLbl="node1" presStyleIdx="3" presStyleCnt="13">
        <dgm:presLayoutVars>
          <dgm:bulletEnabled val="1"/>
        </dgm:presLayoutVars>
      </dgm:prSet>
      <dgm:spPr/>
    </dgm:pt>
    <dgm:pt modelId="{82D08016-DE59-4723-8734-FC531DBC060F}" type="pres">
      <dgm:prSet presAssocID="{EE1C3288-508D-4F22-9292-EAF347CD2A6E}" presName="sibTrans" presStyleCnt="0"/>
      <dgm:spPr/>
    </dgm:pt>
    <dgm:pt modelId="{F3C5085A-2523-4BD8-A008-7A1DD40C5C14}" type="pres">
      <dgm:prSet presAssocID="{139104DE-1D61-4F2B-813C-3043439C4408}" presName="node" presStyleLbl="node1" presStyleIdx="4" presStyleCnt="13">
        <dgm:presLayoutVars>
          <dgm:bulletEnabled val="1"/>
        </dgm:presLayoutVars>
      </dgm:prSet>
      <dgm:spPr/>
    </dgm:pt>
    <dgm:pt modelId="{B949BAC3-4EE2-4242-805B-C110BF06C9D1}" type="pres">
      <dgm:prSet presAssocID="{DBEF1044-BECB-4272-A034-D21E7C35D6FD}" presName="sibTrans" presStyleCnt="0"/>
      <dgm:spPr/>
    </dgm:pt>
    <dgm:pt modelId="{C1EBC9A0-B178-4B3F-8D32-04533899FDD8}" type="pres">
      <dgm:prSet presAssocID="{67D1AB6D-9A14-48AC-BA59-ED6A27FD7B60}" presName="node" presStyleLbl="node1" presStyleIdx="5" presStyleCnt="13">
        <dgm:presLayoutVars>
          <dgm:bulletEnabled val="1"/>
        </dgm:presLayoutVars>
      </dgm:prSet>
      <dgm:spPr/>
    </dgm:pt>
    <dgm:pt modelId="{BD5562E3-3BD0-4E73-A677-6BA53C21805D}" type="pres">
      <dgm:prSet presAssocID="{0EF3FCA1-3522-47C3-821B-8E85F8044147}" presName="sibTrans" presStyleCnt="0"/>
      <dgm:spPr/>
    </dgm:pt>
    <dgm:pt modelId="{B57BA0F5-16F7-471D-AB0E-903E1AC1777E}" type="pres">
      <dgm:prSet presAssocID="{800D1CD6-EAD6-49B6-8901-E2CA61A625B8}" presName="node" presStyleLbl="node1" presStyleIdx="6" presStyleCnt="13">
        <dgm:presLayoutVars>
          <dgm:bulletEnabled val="1"/>
        </dgm:presLayoutVars>
      </dgm:prSet>
      <dgm:spPr/>
    </dgm:pt>
    <dgm:pt modelId="{278A9FA5-D63D-4278-987F-869A5CED9708}" type="pres">
      <dgm:prSet presAssocID="{2D90E11B-7EC4-4F68-9373-D0663AB3402B}" presName="sibTrans" presStyleCnt="0"/>
      <dgm:spPr/>
    </dgm:pt>
    <dgm:pt modelId="{D3F146AD-2AE1-49CD-B237-CDA0E32686F4}" type="pres">
      <dgm:prSet presAssocID="{7796800A-D9D0-446A-9D3F-DF7D59EDC245}" presName="node" presStyleLbl="node1" presStyleIdx="7" presStyleCnt="13">
        <dgm:presLayoutVars>
          <dgm:bulletEnabled val="1"/>
        </dgm:presLayoutVars>
      </dgm:prSet>
      <dgm:spPr/>
    </dgm:pt>
    <dgm:pt modelId="{82B41AF5-B9C6-4E79-A017-0B27030B0328}" type="pres">
      <dgm:prSet presAssocID="{88522EB3-2E86-4BD1-935D-CC61F63A4EBA}" presName="sibTrans" presStyleCnt="0"/>
      <dgm:spPr/>
    </dgm:pt>
    <dgm:pt modelId="{6D07C6EE-54D8-4899-9D56-E6C992E7D8C0}" type="pres">
      <dgm:prSet presAssocID="{966771B9-A4E6-4DD6-ADC0-F30517A03C98}" presName="node" presStyleLbl="node1" presStyleIdx="8" presStyleCnt="13">
        <dgm:presLayoutVars>
          <dgm:bulletEnabled val="1"/>
        </dgm:presLayoutVars>
      </dgm:prSet>
      <dgm:spPr/>
    </dgm:pt>
    <dgm:pt modelId="{579F5AAD-FA0C-4612-B4AD-4A3FE02CE673}" type="pres">
      <dgm:prSet presAssocID="{00579283-D4A6-433C-8F95-0FBF3531C97C}" presName="sibTrans" presStyleCnt="0"/>
      <dgm:spPr/>
    </dgm:pt>
    <dgm:pt modelId="{83D56D6A-0943-4A28-BD2B-A86EFE11033E}" type="pres">
      <dgm:prSet presAssocID="{6AF1C13D-B07C-4DEA-B367-B6E3A50E4EF2}" presName="node" presStyleLbl="node1" presStyleIdx="9" presStyleCnt="13">
        <dgm:presLayoutVars>
          <dgm:bulletEnabled val="1"/>
        </dgm:presLayoutVars>
      </dgm:prSet>
      <dgm:spPr/>
    </dgm:pt>
    <dgm:pt modelId="{89D7633C-760E-4533-B178-D8E74F103ECA}" type="pres">
      <dgm:prSet presAssocID="{28B425F8-8CBF-495A-9D43-58157AF0D4A3}" presName="sibTrans" presStyleCnt="0"/>
      <dgm:spPr/>
    </dgm:pt>
    <dgm:pt modelId="{5D561362-ECC6-45F6-9214-A3C2B13DA726}" type="pres">
      <dgm:prSet presAssocID="{9B29E335-BA3F-4312-AF42-16CDFBBE3B11}" presName="node" presStyleLbl="node1" presStyleIdx="10" presStyleCnt="13">
        <dgm:presLayoutVars>
          <dgm:bulletEnabled val="1"/>
        </dgm:presLayoutVars>
      </dgm:prSet>
      <dgm:spPr/>
    </dgm:pt>
    <dgm:pt modelId="{AAA02491-8D83-4E4B-82EB-CF942668F08F}" type="pres">
      <dgm:prSet presAssocID="{F8E2E01A-2376-4365-A662-4B43804C3867}" presName="sibTrans" presStyleCnt="0"/>
      <dgm:spPr/>
    </dgm:pt>
    <dgm:pt modelId="{C2FA2BFB-6AAD-4CE4-BF0F-9548AFDAC2E9}" type="pres">
      <dgm:prSet presAssocID="{906A0EE4-CF3F-421E-B9BF-28BD2D6F0BDA}" presName="node" presStyleLbl="node1" presStyleIdx="11" presStyleCnt="13">
        <dgm:presLayoutVars>
          <dgm:bulletEnabled val="1"/>
        </dgm:presLayoutVars>
      </dgm:prSet>
      <dgm:spPr/>
    </dgm:pt>
    <dgm:pt modelId="{06D689CC-178F-4FE7-9EF0-F5E68EEDBBF4}" type="pres">
      <dgm:prSet presAssocID="{1B265F49-2781-4500-92AB-52AAF80A938A}" presName="sibTrans" presStyleCnt="0"/>
      <dgm:spPr/>
    </dgm:pt>
    <dgm:pt modelId="{8E4D2A27-537D-423B-BF13-62275B76AD8E}" type="pres">
      <dgm:prSet presAssocID="{0387678B-23CC-4C73-83B8-3770DB4DB89D}" presName="node" presStyleLbl="node1" presStyleIdx="12" presStyleCnt="13">
        <dgm:presLayoutVars>
          <dgm:bulletEnabled val="1"/>
        </dgm:presLayoutVars>
      </dgm:prSet>
      <dgm:spPr/>
    </dgm:pt>
  </dgm:ptLst>
  <dgm:cxnLst>
    <dgm:cxn modelId="{FCC06905-BB89-4CE9-8D99-DFD99F947C86}" srcId="{3410E858-52B3-424B-8C64-F9A68EE8389A}" destId="{966771B9-A4E6-4DD6-ADC0-F30517A03C98}" srcOrd="8" destOrd="0" parTransId="{D460E91B-E5B3-4FEE-8AC9-EA4A849A23D1}" sibTransId="{00579283-D4A6-433C-8F95-0FBF3531C97C}"/>
    <dgm:cxn modelId="{83DDC408-E0E8-4B25-A117-7A2644866939}" type="presOf" srcId="{D3B673C3-946E-4A28-B14F-7C2AFFF756DB}" destId="{44CB56B2-1A88-4E8D-AD38-EF1F4D934289}" srcOrd="0" destOrd="0" presId="urn:microsoft.com/office/officeart/2005/8/layout/default"/>
    <dgm:cxn modelId="{2B04D20A-796D-4D74-BF48-3050D897EADD}" srcId="{3410E858-52B3-424B-8C64-F9A68EE8389A}" destId="{323953B0-0810-48C0-A3B6-DAA24CA7A043}" srcOrd="0" destOrd="0" parTransId="{BBA9A834-18BA-421D-86DB-DCE39D517D50}" sibTransId="{A07D11CB-A242-488E-9CA8-BE5637620826}"/>
    <dgm:cxn modelId="{F80F8A16-B087-4BEB-92BB-405680EBE880}" srcId="{3410E858-52B3-424B-8C64-F9A68EE8389A}" destId="{6AF1C13D-B07C-4DEA-B367-B6E3A50E4EF2}" srcOrd="9" destOrd="0" parTransId="{AFFA0B79-2153-499E-A655-5C50402CEEFF}" sibTransId="{28B425F8-8CBF-495A-9D43-58157AF0D4A3}"/>
    <dgm:cxn modelId="{5D658E1A-9368-400D-B815-3BFE4BFD9167}" type="presOf" srcId="{67D1AB6D-9A14-48AC-BA59-ED6A27FD7B60}" destId="{C1EBC9A0-B178-4B3F-8D32-04533899FDD8}" srcOrd="0" destOrd="0" presId="urn:microsoft.com/office/officeart/2005/8/layout/default"/>
    <dgm:cxn modelId="{0E2AFD1C-0B9D-44D4-B369-A5499308D09B}" type="presOf" srcId="{800D1CD6-EAD6-49B6-8901-E2CA61A625B8}" destId="{B57BA0F5-16F7-471D-AB0E-903E1AC1777E}" srcOrd="0" destOrd="0" presId="urn:microsoft.com/office/officeart/2005/8/layout/default"/>
    <dgm:cxn modelId="{816A221E-A7EB-42BA-AA01-2E1EE9ECB858}" type="presOf" srcId="{906A0EE4-CF3F-421E-B9BF-28BD2D6F0BDA}" destId="{C2FA2BFB-6AAD-4CE4-BF0F-9548AFDAC2E9}" srcOrd="0" destOrd="0" presId="urn:microsoft.com/office/officeart/2005/8/layout/default"/>
    <dgm:cxn modelId="{0532B322-68D3-4913-9FCB-A3E29949D262}" srcId="{3410E858-52B3-424B-8C64-F9A68EE8389A}" destId="{906A0EE4-CF3F-421E-B9BF-28BD2D6F0BDA}" srcOrd="11" destOrd="0" parTransId="{B6219A55-DC8D-408F-9147-28DC7205EDF6}" sibTransId="{1B265F49-2781-4500-92AB-52AAF80A938A}"/>
    <dgm:cxn modelId="{E3E6FD29-2490-4E42-8B62-D0BED5E2D7EE}" type="presOf" srcId="{47D92804-5381-41DA-92C1-715FB71CE998}" destId="{0746E35C-4A7B-46D5-A7AF-5A9FD5997F41}" srcOrd="0" destOrd="0" presId="urn:microsoft.com/office/officeart/2005/8/layout/default"/>
    <dgm:cxn modelId="{48E61544-570A-4A7A-83F3-AB78E4A4FC59}" type="presOf" srcId="{323953B0-0810-48C0-A3B6-DAA24CA7A043}" destId="{D255BDF2-39A0-4184-9D01-3B7079186FA7}" srcOrd="0" destOrd="0" presId="urn:microsoft.com/office/officeart/2005/8/layout/default"/>
    <dgm:cxn modelId="{17306165-F985-4063-A2A5-EC82651B5EC7}" type="presOf" srcId="{139104DE-1D61-4F2B-813C-3043439C4408}" destId="{F3C5085A-2523-4BD8-A008-7A1DD40C5C14}" srcOrd="0" destOrd="0" presId="urn:microsoft.com/office/officeart/2005/8/layout/default"/>
    <dgm:cxn modelId="{A3115259-AFB5-4E4C-982E-D9A5A9FDA279}" type="presOf" srcId="{9B29E335-BA3F-4312-AF42-16CDFBBE3B11}" destId="{5D561362-ECC6-45F6-9214-A3C2B13DA726}" srcOrd="0" destOrd="0" presId="urn:microsoft.com/office/officeart/2005/8/layout/default"/>
    <dgm:cxn modelId="{17E4C27D-B01E-4B6B-8BBD-927D4815D806}" type="presOf" srcId="{0387678B-23CC-4C73-83B8-3770DB4DB89D}" destId="{8E4D2A27-537D-423B-BF13-62275B76AD8E}" srcOrd="0" destOrd="0" presId="urn:microsoft.com/office/officeart/2005/8/layout/default"/>
    <dgm:cxn modelId="{0D8B8B81-0065-41B2-BCDB-98EAC9B3A78B}" srcId="{3410E858-52B3-424B-8C64-F9A68EE8389A}" destId="{9B29E335-BA3F-4312-AF42-16CDFBBE3B11}" srcOrd="10" destOrd="0" parTransId="{80C7483A-8F4F-412D-BC93-D7EF21D7AB55}" sibTransId="{F8E2E01A-2376-4365-A662-4B43804C3867}"/>
    <dgm:cxn modelId="{D5144688-50EB-41D4-9F54-80C6763416AD}" type="presOf" srcId="{966771B9-A4E6-4DD6-ADC0-F30517A03C98}" destId="{6D07C6EE-54D8-4899-9D56-E6C992E7D8C0}" srcOrd="0" destOrd="0" presId="urn:microsoft.com/office/officeart/2005/8/layout/default"/>
    <dgm:cxn modelId="{E2EF3289-2430-4B56-9D36-26885BB77F14}" srcId="{3410E858-52B3-424B-8C64-F9A68EE8389A}" destId="{800D1CD6-EAD6-49B6-8901-E2CA61A625B8}" srcOrd="6" destOrd="0" parTransId="{A516F165-7817-4A35-9D0C-B558C3BE370C}" sibTransId="{2D90E11B-7EC4-4F68-9373-D0663AB3402B}"/>
    <dgm:cxn modelId="{ED71E88A-F4CB-4904-872F-B90D1A3C4190}" srcId="{3410E858-52B3-424B-8C64-F9A68EE8389A}" destId="{67D1AB6D-9A14-48AC-BA59-ED6A27FD7B60}" srcOrd="5" destOrd="0" parTransId="{B5E9BC95-A2B5-4C51-904B-77B64EBB7ABC}" sibTransId="{0EF3FCA1-3522-47C3-821B-8E85F8044147}"/>
    <dgm:cxn modelId="{085E5F9E-73E5-43BC-AAC1-84E7BDA4A526}" srcId="{3410E858-52B3-424B-8C64-F9A68EE8389A}" destId="{7796800A-D9D0-446A-9D3F-DF7D59EDC245}" srcOrd="7" destOrd="0" parTransId="{69608404-3BDE-424A-A488-F514B8305F78}" sibTransId="{88522EB3-2E86-4BD1-935D-CC61F63A4EBA}"/>
    <dgm:cxn modelId="{ACC943A7-A4CE-4FEF-9A8A-647C18B1D0FB}" type="presOf" srcId="{4163077C-0DBF-4828-8C81-C1B6E2878A4C}" destId="{4CF07225-32EF-4798-B435-D933918390FB}" srcOrd="0" destOrd="0" presId="urn:microsoft.com/office/officeart/2005/8/layout/default"/>
    <dgm:cxn modelId="{F25EE6B8-2C49-4C7F-99BE-255A0BB7A95B}" srcId="{3410E858-52B3-424B-8C64-F9A68EE8389A}" destId="{0387678B-23CC-4C73-83B8-3770DB4DB89D}" srcOrd="12" destOrd="0" parTransId="{2342C8CF-91E4-4444-9973-BCC30007BAD0}" sibTransId="{E1209617-3F96-4F64-9E50-0E62F1F2266B}"/>
    <dgm:cxn modelId="{35D8C3C7-6ECF-4C0B-BE34-1FB1799B0C10}" srcId="{3410E858-52B3-424B-8C64-F9A68EE8389A}" destId="{D3B673C3-946E-4A28-B14F-7C2AFFF756DB}" srcOrd="2" destOrd="0" parTransId="{59C1A0F4-BF44-49FD-8607-653176F90184}" sibTransId="{0C80034D-8F9B-4EEF-9EE5-E898885614F3}"/>
    <dgm:cxn modelId="{87FDDCDA-57AB-4B21-907D-21CFE945D147}" srcId="{3410E858-52B3-424B-8C64-F9A68EE8389A}" destId="{47D92804-5381-41DA-92C1-715FB71CE998}" srcOrd="1" destOrd="0" parTransId="{D3FF8C39-DAE5-47AB-BEB5-E9B90944A4FD}" sibTransId="{25F9977B-A65A-4087-844D-7F16C257A779}"/>
    <dgm:cxn modelId="{6D826ADC-D3F9-48AB-8681-E8A784AF2F5F}" srcId="{3410E858-52B3-424B-8C64-F9A68EE8389A}" destId="{4163077C-0DBF-4828-8C81-C1B6E2878A4C}" srcOrd="3" destOrd="0" parTransId="{0F717529-0049-45DA-8A37-D0675DD29635}" sibTransId="{EE1C3288-508D-4F22-9292-EAF347CD2A6E}"/>
    <dgm:cxn modelId="{359FA1E1-C7E3-4697-8D3F-8E1ADB1E24C2}" type="presOf" srcId="{6AF1C13D-B07C-4DEA-B367-B6E3A50E4EF2}" destId="{83D56D6A-0943-4A28-BD2B-A86EFE11033E}" srcOrd="0" destOrd="0" presId="urn:microsoft.com/office/officeart/2005/8/layout/default"/>
    <dgm:cxn modelId="{D9992CE6-3320-4BED-89D6-B3D56B282A3F}" srcId="{3410E858-52B3-424B-8C64-F9A68EE8389A}" destId="{139104DE-1D61-4F2B-813C-3043439C4408}" srcOrd="4" destOrd="0" parTransId="{BC016FEF-BAB5-43E8-A97D-837D3D92DB47}" sibTransId="{DBEF1044-BECB-4272-A034-D21E7C35D6FD}"/>
    <dgm:cxn modelId="{E13DE1ED-B438-448E-BAE1-8782764FB55B}" type="presOf" srcId="{7796800A-D9D0-446A-9D3F-DF7D59EDC245}" destId="{D3F146AD-2AE1-49CD-B237-CDA0E32686F4}" srcOrd="0" destOrd="0" presId="urn:microsoft.com/office/officeart/2005/8/layout/default"/>
    <dgm:cxn modelId="{96A482FB-5F3C-4D24-8E1B-61B0F6F1F278}" type="presOf" srcId="{3410E858-52B3-424B-8C64-F9A68EE8389A}" destId="{069C5291-A30A-4412-B621-94DAFF4FB0B4}" srcOrd="0" destOrd="0" presId="urn:microsoft.com/office/officeart/2005/8/layout/default"/>
    <dgm:cxn modelId="{FC5A29FC-1537-4CAC-997C-99915F882236}" type="presParOf" srcId="{069C5291-A30A-4412-B621-94DAFF4FB0B4}" destId="{D255BDF2-39A0-4184-9D01-3B7079186FA7}" srcOrd="0" destOrd="0" presId="urn:microsoft.com/office/officeart/2005/8/layout/default"/>
    <dgm:cxn modelId="{30BEA6E5-71C8-481A-B6FA-673C06E99B1C}" type="presParOf" srcId="{069C5291-A30A-4412-B621-94DAFF4FB0B4}" destId="{E7F3A9B7-FCB7-4F22-B3B3-5ECAF9F1782A}" srcOrd="1" destOrd="0" presId="urn:microsoft.com/office/officeart/2005/8/layout/default"/>
    <dgm:cxn modelId="{579D6E90-01E4-4231-B8A9-1E15A9A4AD4A}" type="presParOf" srcId="{069C5291-A30A-4412-B621-94DAFF4FB0B4}" destId="{0746E35C-4A7B-46D5-A7AF-5A9FD5997F41}" srcOrd="2" destOrd="0" presId="urn:microsoft.com/office/officeart/2005/8/layout/default"/>
    <dgm:cxn modelId="{48C2ECB0-2D71-4C45-8948-0175A831F137}" type="presParOf" srcId="{069C5291-A30A-4412-B621-94DAFF4FB0B4}" destId="{37FE9259-BB90-468C-9F2E-5484C84CD04F}" srcOrd="3" destOrd="0" presId="urn:microsoft.com/office/officeart/2005/8/layout/default"/>
    <dgm:cxn modelId="{A7210CD2-2DEB-4A02-B8E2-7E43C008F260}" type="presParOf" srcId="{069C5291-A30A-4412-B621-94DAFF4FB0B4}" destId="{44CB56B2-1A88-4E8D-AD38-EF1F4D934289}" srcOrd="4" destOrd="0" presId="urn:microsoft.com/office/officeart/2005/8/layout/default"/>
    <dgm:cxn modelId="{57FC6DF8-6C2A-40A9-8B87-4B8074502BD1}" type="presParOf" srcId="{069C5291-A30A-4412-B621-94DAFF4FB0B4}" destId="{ABDD008F-D4D1-4087-BDE2-AA05F4361A7A}" srcOrd="5" destOrd="0" presId="urn:microsoft.com/office/officeart/2005/8/layout/default"/>
    <dgm:cxn modelId="{95D0855A-500C-4CA2-B3AD-97970A151BDD}" type="presParOf" srcId="{069C5291-A30A-4412-B621-94DAFF4FB0B4}" destId="{4CF07225-32EF-4798-B435-D933918390FB}" srcOrd="6" destOrd="0" presId="urn:microsoft.com/office/officeart/2005/8/layout/default"/>
    <dgm:cxn modelId="{B303B5A2-6C5D-44B2-9C63-10EA3B28DF01}" type="presParOf" srcId="{069C5291-A30A-4412-B621-94DAFF4FB0B4}" destId="{82D08016-DE59-4723-8734-FC531DBC060F}" srcOrd="7" destOrd="0" presId="urn:microsoft.com/office/officeart/2005/8/layout/default"/>
    <dgm:cxn modelId="{0D26812F-B8A6-4E7B-8717-84A903A2C5C5}" type="presParOf" srcId="{069C5291-A30A-4412-B621-94DAFF4FB0B4}" destId="{F3C5085A-2523-4BD8-A008-7A1DD40C5C14}" srcOrd="8" destOrd="0" presId="urn:microsoft.com/office/officeart/2005/8/layout/default"/>
    <dgm:cxn modelId="{2A142313-F929-4A04-9C97-7B3B25A3A72E}" type="presParOf" srcId="{069C5291-A30A-4412-B621-94DAFF4FB0B4}" destId="{B949BAC3-4EE2-4242-805B-C110BF06C9D1}" srcOrd="9" destOrd="0" presId="urn:microsoft.com/office/officeart/2005/8/layout/default"/>
    <dgm:cxn modelId="{F1728A78-B999-4D15-BB12-8A948576E0CD}" type="presParOf" srcId="{069C5291-A30A-4412-B621-94DAFF4FB0B4}" destId="{C1EBC9A0-B178-4B3F-8D32-04533899FDD8}" srcOrd="10" destOrd="0" presId="urn:microsoft.com/office/officeart/2005/8/layout/default"/>
    <dgm:cxn modelId="{5578FC19-1804-4EE2-A6B9-4533EB99CA62}" type="presParOf" srcId="{069C5291-A30A-4412-B621-94DAFF4FB0B4}" destId="{BD5562E3-3BD0-4E73-A677-6BA53C21805D}" srcOrd="11" destOrd="0" presId="urn:microsoft.com/office/officeart/2005/8/layout/default"/>
    <dgm:cxn modelId="{37AC8C27-A96C-4DEE-B580-04BA6B7257E2}" type="presParOf" srcId="{069C5291-A30A-4412-B621-94DAFF4FB0B4}" destId="{B57BA0F5-16F7-471D-AB0E-903E1AC1777E}" srcOrd="12" destOrd="0" presId="urn:microsoft.com/office/officeart/2005/8/layout/default"/>
    <dgm:cxn modelId="{F2A88BB8-0A90-482B-969D-C8F73DA123FF}" type="presParOf" srcId="{069C5291-A30A-4412-B621-94DAFF4FB0B4}" destId="{278A9FA5-D63D-4278-987F-869A5CED9708}" srcOrd="13" destOrd="0" presId="urn:microsoft.com/office/officeart/2005/8/layout/default"/>
    <dgm:cxn modelId="{8CD357CD-8E90-46EA-8DB9-3D753039CFDE}" type="presParOf" srcId="{069C5291-A30A-4412-B621-94DAFF4FB0B4}" destId="{D3F146AD-2AE1-49CD-B237-CDA0E32686F4}" srcOrd="14" destOrd="0" presId="urn:microsoft.com/office/officeart/2005/8/layout/default"/>
    <dgm:cxn modelId="{FE3467D6-9D75-482B-8CC1-A451CB15A291}" type="presParOf" srcId="{069C5291-A30A-4412-B621-94DAFF4FB0B4}" destId="{82B41AF5-B9C6-4E79-A017-0B27030B0328}" srcOrd="15" destOrd="0" presId="urn:microsoft.com/office/officeart/2005/8/layout/default"/>
    <dgm:cxn modelId="{DFF6B119-1DA6-4927-8B04-75C787D301A5}" type="presParOf" srcId="{069C5291-A30A-4412-B621-94DAFF4FB0B4}" destId="{6D07C6EE-54D8-4899-9D56-E6C992E7D8C0}" srcOrd="16" destOrd="0" presId="urn:microsoft.com/office/officeart/2005/8/layout/default"/>
    <dgm:cxn modelId="{335A337B-1228-4A25-B7E7-A36C71816E92}" type="presParOf" srcId="{069C5291-A30A-4412-B621-94DAFF4FB0B4}" destId="{579F5AAD-FA0C-4612-B4AD-4A3FE02CE673}" srcOrd="17" destOrd="0" presId="urn:microsoft.com/office/officeart/2005/8/layout/default"/>
    <dgm:cxn modelId="{0983A6F0-27D9-4C15-801C-B1C4BB3C6628}" type="presParOf" srcId="{069C5291-A30A-4412-B621-94DAFF4FB0B4}" destId="{83D56D6A-0943-4A28-BD2B-A86EFE11033E}" srcOrd="18" destOrd="0" presId="urn:microsoft.com/office/officeart/2005/8/layout/default"/>
    <dgm:cxn modelId="{D2768099-CA84-498C-9C4A-835985150856}" type="presParOf" srcId="{069C5291-A30A-4412-B621-94DAFF4FB0B4}" destId="{89D7633C-760E-4533-B178-D8E74F103ECA}" srcOrd="19" destOrd="0" presId="urn:microsoft.com/office/officeart/2005/8/layout/default"/>
    <dgm:cxn modelId="{420D4A36-D6D3-4B82-ADBB-25B6ECFCE4A7}" type="presParOf" srcId="{069C5291-A30A-4412-B621-94DAFF4FB0B4}" destId="{5D561362-ECC6-45F6-9214-A3C2B13DA726}" srcOrd="20" destOrd="0" presId="urn:microsoft.com/office/officeart/2005/8/layout/default"/>
    <dgm:cxn modelId="{265B1F22-6C3A-4769-9CAE-34870F2555BB}" type="presParOf" srcId="{069C5291-A30A-4412-B621-94DAFF4FB0B4}" destId="{AAA02491-8D83-4E4B-82EB-CF942668F08F}" srcOrd="21" destOrd="0" presId="urn:microsoft.com/office/officeart/2005/8/layout/default"/>
    <dgm:cxn modelId="{4A6DB0DA-5936-4ED2-BD90-E4D3EDFFCB49}" type="presParOf" srcId="{069C5291-A30A-4412-B621-94DAFF4FB0B4}" destId="{C2FA2BFB-6AAD-4CE4-BF0F-9548AFDAC2E9}" srcOrd="22" destOrd="0" presId="urn:microsoft.com/office/officeart/2005/8/layout/default"/>
    <dgm:cxn modelId="{10705D23-D9EF-45BA-885C-674AAB6E0093}" type="presParOf" srcId="{069C5291-A30A-4412-B621-94DAFF4FB0B4}" destId="{06D689CC-178F-4FE7-9EF0-F5E68EEDBBF4}" srcOrd="23" destOrd="0" presId="urn:microsoft.com/office/officeart/2005/8/layout/default"/>
    <dgm:cxn modelId="{40352E24-934C-4DDB-9795-A7FC603021D4}" type="presParOf" srcId="{069C5291-A30A-4412-B621-94DAFF4FB0B4}" destId="{8E4D2A27-537D-423B-BF13-62275B76AD8E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5BDF2-39A0-4184-9D01-3B7079186FA7}">
      <dsp:nvSpPr>
        <dsp:cNvPr id="0" name=""/>
        <dsp:cNvSpPr/>
      </dsp:nvSpPr>
      <dsp:spPr>
        <a:xfrm>
          <a:off x="3479" y="248041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Brněnské komunikace</a:t>
          </a:r>
        </a:p>
      </dsp:txBody>
      <dsp:txXfrm>
        <a:off x="3479" y="248041"/>
        <a:ext cx="2760429" cy="1656257"/>
      </dsp:txXfrm>
    </dsp:sp>
    <dsp:sp modelId="{0746E35C-4A7B-46D5-A7AF-5A9FD5997F41}">
      <dsp:nvSpPr>
        <dsp:cNvPr id="0" name=""/>
        <dsp:cNvSpPr/>
      </dsp:nvSpPr>
      <dsp:spPr>
        <a:xfrm>
          <a:off x="3039951" y="248041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Brněnské vodárny a kanalizace</a:t>
          </a:r>
        </a:p>
      </dsp:txBody>
      <dsp:txXfrm>
        <a:off x="3039951" y="248041"/>
        <a:ext cx="2760429" cy="1656257"/>
      </dsp:txXfrm>
    </dsp:sp>
    <dsp:sp modelId="{44CB56B2-1A88-4E8D-AD38-EF1F4D934289}">
      <dsp:nvSpPr>
        <dsp:cNvPr id="0" name=""/>
        <dsp:cNvSpPr/>
      </dsp:nvSpPr>
      <dsp:spPr>
        <a:xfrm>
          <a:off x="6076423" y="248041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Dopravní podnik města Brna</a:t>
          </a:r>
        </a:p>
      </dsp:txBody>
      <dsp:txXfrm>
        <a:off x="6076423" y="248041"/>
        <a:ext cx="2760429" cy="1656257"/>
      </dsp:txXfrm>
    </dsp:sp>
    <dsp:sp modelId="{4CF07225-32EF-4798-B435-D933918390FB}">
      <dsp:nvSpPr>
        <dsp:cNvPr id="0" name=""/>
        <dsp:cNvSpPr/>
      </dsp:nvSpPr>
      <dsp:spPr>
        <a:xfrm>
          <a:off x="9112896" y="248041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Technické sítě Brno</a:t>
          </a:r>
        </a:p>
      </dsp:txBody>
      <dsp:txXfrm>
        <a:off x="9112896" y="248041"/>
        <a:ext cx="2760429" cy="1656257"/>
      </dsp:txXfrm>
    </dsp:sp>
    <dsp:sp modelId="{F3C5085A-2523-4BD8-A008-7A1DD40C5C14}">
      <dsp:nvSpPr>
        <dsp:cNvPr id="0" name=""/>
        <dsp:cNvSpPr/>
      </dsp:nvSpPr>
      <dsp:spPr>
        <a:xfrm>
          <a:off x="3479" y="2180341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Teplárny Brno</a:t>
          </a:r>
        </a:p>
      </dsp:txBody>
      <dsp:txXfrm>
        <a:off x="3479" y="2180341"/>
        <a:ext cx="2760429" cy="1656257"/>
      </dsp:txXfrm>
    </dsp:sp>
    <dsp:sp modelId="{C1EBC9A0-B178-4B3F-8D32-04533899FDD8}">
      <dsp:nvSpPr>
        <dsp:cNvPr id="0" name=""/>
        <dsp:cNvSpPr/>
      </dsp:nvSpPr>
      <dsp:spPr>
        <a:xfrm>
          <a:off x="3039951" y="2180341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Odbor dopravy Jihomoravského kraje</a:t>
          </a:r>
        </a:p>
      </dsp:txBody>
      <dsp:txXfrm>
        <a:off x="3039951" y="2180341"/>
        <a:ext cx="2760429" cy="1656257"/>
      </dsp:txXfrm>
    </dsp:sp>
    <dsp:sp modelId="{B57BA0F5-16F7-471D-AB0E-903E1AC1777E}">
      <dsp:nvSpPr>
        <dsp:cNvPr id="0" name=""/>
        <dsp:cNvSpPr/>
      </dsp:nvSpPr>
      <dsp:spPr>
        <a:xfrm>
          <a:off x="6076423" y="2180341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KORDIS JMK</a:t>
          </a:r>
        </a:p>
      </dsp:txBody>
      <dsp:txXfrm>
        <a:off x="6076423" y="2180341"/>
        <a:ext cx="2760429" cy="1656257"/>
      </dsp:txXfrm>
    </dsp:sp>
    <dsp:sp modelId="{D3F146AD-2AE1-49CD-B237-CDA0E32686F4}">
      <dsp:nvSpPr>
        <dsp:cNvPr id="0" name=""/>
        <dsp:cNvSpPr/>
      </dsp:nvSpPr>
      <dsp:spPr>
        <a:xfrm>
          <a:off x="9112896" y="2180341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Policie ČR</a:t>
          </a:r>
        </a:p>
      </dsp:txBody>
      <dsp:txXfrm>
        <a:off x="9112896" y="2180341"/>
        <a:ext cx="2760429" cy="1656257"/>
      </dsp:txXfrm>
    </dsp:sp>
    <dsp:sp modelId="{6D07C6EE-54D8-4899-9D56-E6C992E7D8C0}">
      <dsp:nvSpPr>
        <dsp:cNvPr id="0" name=""/>
        <dsp:cNvSpPr/>
      </dsp:nvSpPr>
      <dsp:spPr>
        <a:xfrm>
          <a:off x="3479" y="4112642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Ředitelství silnic a dálnic ČR</a:t>
          </a:r>
        </a:p>
      </dsp:txBody>
      <dsp:txXfrm>
        <a:off x="3479" y="4112642"/>
        <a:ext cx="2760429" cy="1656257"/>
      </dsp:txXfrm>
    </dsp:sp>
    <dsp:sp modelId="{83D56D6A-0943-4A28-BD2B-A86EFE11033E}">
      <dsp:nvSpPr>
        <dsp:cNvPr id="0" name=""/>
        <dsp:cNvSpPr/>
      </dsp:nvSpPr>
      <dsp:spPr>
        <a:xfrm>
          <a:off x="3039951" y="4112642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Správa a údržba silnic JMK</a:t>
          </a:r>
        </a:p>
      </dsp:txBody>
      <dsp:txXfrm>
        <a:off x="3039951" y="4112642"/>
        <a:ext cx="2760429" cy="1656257"/>
      </dsp:txXfrm>
    </dsp:sp>
    <dsp:sp modelId="{5D561362-ECC6-45F6-9214-A3C2B13DA726}">
      <dsp:nvSpPr>
        <dsp:cNvPr id="0" name=""/>
        <dsp:cNvSpPr/>
      </dsp:nvSpPr>
      <dsp:spPr>
        <a:xfrm>
          <a:off x="6076423" y="4112642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Správa železnic</a:t>
          </a:r>
        </a:p>
      </dsp:txBody>
      <dsp:txXfrm>
        <a:off x="6076423" y="4112642"/>
        <a:ext cx="2760429" cy="1656257"/>
      </dsp:txXfrm>
    </dsp:sp>
    <dsp:sp modelId="{C2FA2BFB-6AAD-4CE4-BF0F-9548AFDAC2E9}">
      <dsp:nvSpPr>
        <dsp:cNvPr id="0" name=""/>
        <dsp:cNvSpPr/>
      </dsp:nvSpPr>
      <dsp:spPr>
        <a:xfrm>
          <a:off x="9112896" y="4112642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err="1"/>
            <a:t>GasNet</a:t>
          </a:r>
          <a:endParaRPr lang="cs-CZ" sz="3000" kern="1200"/>
        </a:p>
      </dsp:txBody>
      <dsp:txXfrm>
        <a:off x="9112896" y="4112642"/>
        <a:ext cx="2760429" cy="1656257"/>
      </dsp:txXfrm>
    </dsp:sp>
    <dsp:sp modelId="{8E4D2A27-537D-423B-BF13-62275B76AD8E}">
      <dsp:nvSpPr>
        <dsp:cNvPr id="0" name=""/>
        <dsp:cNvSpPr/>
      </dsp:nvSpPr>
      <dsp:spPr>
        <a:xfrm>
          <a:off x="4558187" y="6044942"/>
          <a:ext cx="2760429" cy="1656257"/>
        </a:xfrm>
        <a:prstGeom prst="rect">
          <a:avLst/>
        </a:prstGeom>
        <a:solidFill>
          <a:srgbClr val="DA21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Magistrát města Brna</a:t>
          </a:r>
        </a:p>
      </dsp:txBody>
      <dsp:txXfrm>
        <a:off x="4558187" y="6044942"/>
        <a:ext cx="2760429" cy="1656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AF64-A59E-49BE-AE5B-39FC8DED1132}" type="datetimeFigureOut">
              <a:rPr lang="cs-CZ" smtClean="0"/>
              <a:t>27.02.2025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472D6-BF83-4139-AE83-0450D90D3A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1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9381" rtl="0" eaLnBrk="1" latinLnBrk="0" hangingPunct="1">
      <a:defRPr sz="2860" kern="1200">
        <a:solidFill>
          <a:schemeClr val="tx1"/>
        </a:solidFill>
        <a:latin typeface="+mn-lt"/>
        <a:ea typeface="+mn-ea"/>
        <a:cs typeface="+mn-cs"/>
      </a:defRPr>
    </a:lvl1pPr>
    <a:lvl2pPr marL="1089690" algn="l" defTabSz="2179381" rtl="0" eaLnBrk="1" latinLnBrk="0" hangingPunct="1">
      <a:defRPr sz="2860" kern="1200">
        <a:solidFill>
          <a:schemeClr val="tx1"/>
        </a:solidFill>
        <a:latin typeface="+mn-lt"/>
        <a:ea typeface="+mn-ea"/>
        <a:cs typeface="+mn-cs"/>
      </a:defRPr>
    </a:lvl2pPr>
    <a:lvl3pPr marL="2179381" algn="l" defTabSz="2179381" rtl="0" eaLnBrk="1" latinLnBrk="0" hangingPunct="1">
      <a:defRPr sz="2860" kern="1200">
        <a:solidFill>
          <a:schemeClr val="tx1"/>
        </a:solidFill>
        <a:latin typeface="+mn-lt"/>
        <a:ea typeface="+mn-ea"/>
        <a:cs typeface="+mn-cs"/>
      </a:defRPr>
    </a:lvl3pPr>
    <a:lvl4pPr marL="3269071" algn="l" defTabSz="2179381" rtl="0" eaLnBrk="1" latinLnBrk="0" hangingPunct="1">
      <a:defRPr sz="2860" kern="1200">
        <a:solidFill>
          <a:schemeClr val="tx1"/>
        </a:solidFill>
        <a:latin typeface="+mn-lt"/>
        <a:ea typeface="+mn-ea"/>
        <a:cs typeface="+mn-cs"/>
      </a:defRPr>
    </a:lvl4pPr>
    <a:lvl5pPr marL="4358762" algn="l" defTabSz="2179381" rtl="0" eaLnBrk="1" latinLnBrk="0" hangingPunct="1">
      <a:defRPr sz="2860" kern="1200">
        <a:solidFill>
          <a:schemeClr val="tx1"/>
        </a:solidFill>
        <a:latin typeface="+mn-lt"/>
        <a:ea typeface="+mn-ea"/>
        <a:cs typeface="+mn-cs"/>
      </a:defRPr>
    </a:lvl5pPr>
    <a:lvl6pPr marL="5448452" algn="l" defTabSz="2179381" rtl="0" eaLnBrk="1" latinLnBrk="0" hangingPunct="1">
      <a:defRPr sz="2860" kern="1200">
        <a:solidFill>
          <a:schemeClr val="tx1"/>
        </a:solidFill>
        <a:latin typeface="+mn-lt"/>
        <a:ea typeface="+mn-ea"/>
        <a:cs typeface="+mn-cs"/>
      </a:defRPr>
    </a:lvl6pPr>
    <a:lvl7pPr marL="6538143" algn="l" defTabSz="2179381" rtl="0" eaLnBrk="1" latinLnBrk="0" hangingPunct="1">
      <a:defRPr sz="2860" kern="1200">
        <a:solidFill>
          <a:schemeClr val="tx1"/>
        </a:solidFill>
        <a:latin typeface="+mn-lt"/>
        <a:ea typeface="+mn-ea"/>
        <a:cs typeface="+mn-cs"/>
      </a:defRPr>
    </a:lvl7pPr>
    <a:lvl8pPr marL="7627833" algn="l" defTabSz="2179381" rtl="0" eaLnBrk="1" latinLnBrk="0" hangingPunct="1">
      <a:defRPr sz="2860" kern="1200">
        <a:solidFill>
          <a:schemeClr val="tx1"/>
        </a:solidFill>
        <a:latin typeface="+mn-lt"/>
        <a:ea typeface="+mn-ea"/>
        <a:cs typeface="+mn-cs"/>
      </a:defRPr>
    </a:lvl8pPr>
    <a:lvl9pPr marL="8717524" algn="l" defTabSz="2179381" rtl="0" eaLnBrk="1" latinLnBrk="0" hangingPunct="1">
      <a:defRPr sz="28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472D6-BF83-4139-AE83-0450D90D3A3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22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čá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12693604"/>
            <a:ext cx="23861746" cy="730249"/>
          </a:xfrm>
        </p:spPr>
        <p:txBody>
          <a:bodyPr anchor="ctr"/>
          <a:lstStyle/>
          <a:p>
            <a:pPr algn="ctr"/>
            <a:r>
              <a:rPr lang="pl-PL"/>
              <a:t>autor prezentace, datum prezentace, oddělení, adresa</a:t>
            </a: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C78666-978D-4748-BD53-02AE00865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356" y="5492788"/>
            <a:ext cx="4680000" cy="109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681" y="8164702"/>
            <a:ext cx="20725051" cy="2111579"/>
          </a:xfrm>
        </p:spPr>
        <p:txBody>
          <a:bodyPr anchor="b"/>
          <a:lstStyle>
            <a:lvl1pPr algn="ctr">
              <a:defRPr sz="5213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81" y="10256950"/>
            <a:ext cx="20725051" cy="1251761"/>
          </a:xfrm>
        </p:spPr>
        <p:txBody>
          <a:bodyPr>
            <a:normAutofit/>
          </a:bodyPr>
          <a:lstStyle>
            <a:lvl1pPr marL="0" indent="0" algn="ctr">
              <a:buNone/>
              <a:defRPr sz="5213"/>
            </a:lvl1pPr>
            <a:lvl2pPr marL="914440" indent="0" algn="ctr">
              <a:buNone/>
              <a:defRPr sz="4000"/>
            </a:lvl2pPr>
            <a:lvl3pPr marL="1828880" indent="0" algn="ctr">
              <a:buNone/>
              <a:defRPr sz="3599"/>
            </a:lvl3pPr>
            <a:lvl4pPr marL="2743320" indent="0" algn="ctr">
              <a:buNone/>
              <a:defRPr sz="3200"/>
            </a:lvl4pPr>
            <a:lvl5pPr marL="3657760" indent="0" algn="ctr">
              <a:buNone/>
              <a:defRPr sz="3200"/>
            </a:lvl5pPr>
            <a:lvl6pPr marL="4572199" indent="0" algn="ctr">
              <a:buNone/>
              <a:defRPr sz="3200"/>
            </a:lvl6pPr>
            <a:lvl7pPr marL="5486639" indent="0" algn="ctr">
              <a:buNone/>
              <a:defRPr sz="3200"/>
            </a:lvl7pPr>
            <a:lvl8pPr marL="6401079" indent="0" algn="ctr">
              <a:buNone/>
              <a:defRPr sz="3200"/>
            </a:lvl8pPr>
            <a:lvl9pPr marL="7315519" indent="0" algn="ctr">
              <a:buNone/>
              <a:defRPr sz="32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2693600"/>
            <a:ext cx="23864047" cy="730249"/>
          </a:xfrm>
        </p:spPr>
        <p:txBody>
          <a:bodyPr anchor="ctr"/>
          <a:lstStyle/>
          <a:p>
            <a:pPr algn="ctr"/>
            <a:r>
              <a:rPr lang="pl-PL"/>
              <a:t>autor prezentace, datum prezentace, oddělení, adresa</a:t>
            </a: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E11F5F-360D-483B-BDEC-C4D294292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356" y="5492788"/>
            <a:ext cx="4680000" cy="1092066"/>
          </a:xfrm>
          <a:prstGeom prst="rect">
            <a:avLst/>
          </a:prstGeom>
        </p:spPr>
      </p:pic>
      <p:pic>
        <p:nvPicPr>
          <p:cNvPr id="7" name="Obrázek 6" descr="Obsah obrázku snímek obrazovky, červená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A527ED52-FF04-E1F0-A8AB-D7DB941B0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74" y="3670967"/>
            <a:ext cx="5471631" cy="12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681" y="3348000"/>
            <a:ext cx="20725051" cy="1342800"/>
          </a:xfrm>
        </p:spPr>
        <p:txBody>
          <a:bodyPr anchor="b">
            <a:normAutofit/>
          </a:bodyPr>
          <a:lstStyle>
            <a:lvl1pPr algn="ctr">
              <a:defRPr sz="421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81" y="4917600"/>
            <a:ext cx="20725051" cy="558000"/>
          </a:xfrm>
        </p:spPr>
        <p:txBody>
          <a:bodyPr>
            <a:normAutofit/>
          </a:bodyPr>
          <a:lstStyle>
            <a:lvl1pPr marL="0" indent="0" algn="ctr">
              <a:buNone/>
              <a:defRPr sz="3008" b="0">
                <a:solidFill>
                  <a:schemeClr val="bg1"/>
                </a:solidFill>
              </a:defRPr>
            </a:lvl1pPr>
            <a:lvl2pPr marL="914440" indent="0" algn="ctr">
              <a:buNone/>
              <a:defRPr sz="4000"/>
            </a:lvl2pPr>
            <a:lvl3pPr marL="1828880" indent="0" algn="ctr">
              <a:buNone/>
              <a:defRPr sz="3599"/>
            </a:lvl3pPr>
            <a:lvl4pPr marL="2743320" indent="0" algn="ctr">
              <a:buNone/>
              <a:defRPr sz="3200"/>
            </a:lvl4pPr>
            <a:lvl5pPr marL="3657760" indent="0" algn="ctr">
              <a:buNone/>
              <a:defRPr sz="3200"/>
            </a:lvl5pPr>
            <a:lvl6pPr marL="4572199" indent="0" algn="ctr">
              <a:buNone/>
              <a:defRPr sz="3200"/>
            </a:lvl6pPr>
            <a:lvl7pPr marL="5486639" indent="0" algn="ctr">
              <a:buNone/>
              <a:defRPr sz="3200"/>
            </a:lvl7pPr>
            <a:lvl8pPr marL="6401079" indent="0" algn="ctr">
              <a:buNone/>
              <a:defRPr sz="3200"/>
            </a:lvl8pPr>
            <a:lvl9pPr marL="7315519" indent="0" algn="ctr">
              <a:buNone/>
              <a:defRPr sz="32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098" y="12693600"/>
            <a:ext cx="23864047" cy="73024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2A7BB364-39A0-47EF-8F6D-9A13F1FBC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8681" y="5788800"/>
            <a:ext cx="20725051" cy="730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807">
                <a:solidFill>
                  <a:schemeClr val="bg1"/>
                </a:solidFill>
              </a:defRPr>
            </a:lvl1pPr>
            <a:lvl2pPr marL="469193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74479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35397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696315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964749-B1DB-4F82-B761-5C30F1F7B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56" y="10369575"/>
            <a:ext cx="2923200" cy="6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2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93553" y="12559908"/>
            <a:ext cx="1371511" cy="730249"/>
          </a:xfrm>
        </p:spPr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snímek obrazovky, červená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3D118B8-D717-B16E-E503-0535DCA50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300" y="863014"/>
            <a:ext cx="2873761" cy="6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2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800" y="1805251"/>
            <a:ext cx="20862000" cy="265112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067" y="5118441"/>
            <a:ext cx="20862000" cy="7224579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b="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b="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89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rovnání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800" y="1742400"/>
            <a:ext cx="20862000" cy="190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800" y="4188064"/>
            <a:ext cx="10044000" cy="815495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800" y="4188064"/>
            <a:ext cx="10044000" cy="815495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09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9D7413-CB00-F05E-5AF7-69C271C2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0175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DD0EE-0321-62B9-D3CB-0939CD46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83E101-01DA-B14E-D75F-7EECA79F48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D88668-1D7F-30B4-C235-F34B611A1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7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0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681" y="8164702"/>
            <a:ext cx="20725051" cy="2111579"/>
          </a:xfrm>
        </p:spPr>
        <p:txBody>
          <a:bodyPr anchor="b"/>
          <a:lstStyle>
            <a:lvl1pPr algn="ctr">
              <a:defRPr sz="5213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81" y="10256950"/>
            <a:ext cx="20725051" cy="1251761"/>
          </a:xfrm>
        </p:spPr>
        <p:txBody>
          <a:bodyPr>
            <a:normAutofit/>
          </a:bodyPr>
          <a:lstStyle>
            <a:lvl1pPr marL="0" indent="0" algn="ctr">
              <a:buNone/>
              <a:defRPr sz="5213"/>
            </a:lvl1pPr>
            <a:lvl2pPr marL="914440" indent="0" algn="ctr">
              <a:buNone/>
              <a:defRPr sz="4000"/>
            </a:lvl2pPr>
            <a:lvl3pPr marL="1828880" indent="0" algn="ctr">
              <a:buNone/>
              <a:defRPr sz="3599"/>
            </a:lvl3pPr>
            <a:lvl4pPr marL="2743320" indent="0" algn="ctr">
              <a:buNone/>
              <a:defRPr sz="3200"/>
            </a:lvl4pPr>
            <a:lvl5pPr marL="3657760" indent="0" algn="ctr">
              <a:buNone/>
              <a:defRPr sz="3200"/>
            </a:lvl5pPr>
            <a:lvl6pPr marL="4572199" indent="0" algn="ctr">
              <a:buNone/>
              <a:defRPr sz="3200"/>
            </a:lvl6pPr>
            <a:lvl7pPr marL="5486639" indent="0" algn="ctr">
              <a:buNone/>
              <a:defRPr sz="3200"/>
            </a:lvl7pPr>
            <a:lvl8pPr marL="6401079" indent="0" algn="ctr">
              <a:buNone/>
              <a:defRPr sz="3200"/>
            </a:lvl8pPr>
            <a:lvl9pPr marL="7315519" indent="0" algn="ctr">
              <a:buNone/>
              <a:defRPr sz="32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2693600"/>
            <a:ext cx="23864047" cy="730249"/>
          </a:xfrm>
        </p:spPr>
        <p:txBody>
          <a:bodyPr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62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681" y="3348658"/>
            <a:ext cx="20725051" cy="1341446"/>
          </a:xfrm>
        </p:spPr>
        <p:txBody>
          <a:bodyPr anchor="b">
            <a:normAutofit/>
          </a:bodyPr>
          <a:lstStyle>
            <a:lvl1pPr algn="ctr">
              <a:defRPr sz="421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81" y="4919116"/>
            <a:ext cx="20725051" cy="557760"/>
          </a:xfrm>
        </p:spPr>
        <p:txBody>
          <a:bodyPr>
            <a:normAutofit/>
          </a:bodyPr>
          <a:lstStyle>
            <a:lvl1pPr marL="0" indent="0" algn="ctr">
              <a:buNone/>
              <a:defRPr sz="3008" b="0">
                <a:solidFill>
                  <a:schemeClr val="bg1"/>
                </a:solidFill>
              </a:defRPr>
            </a:lvl1pPr>
            <a:lvl2pPr marL="914440" indent="0" algn="ctr">
              <a:buNone/>
              <a:defRPr sz="4000"/>
            </a:lvl2pPr>
            <a:lvl3pPr marL="1828880" indent="0" algn="ctr">
              <a:buNone/>
              <a:defRPr sz="3599"/>
            </a:lvl3pPr>
            <a:lvl4pPr marL="2743320" indent="0" algn="ctr">
              <a:buNone/>
              <a:defRPr sz="3200"/>
            </a:lvl4pPr>
            <a:lvl5pPr marL="3657760" indent="0" algn="ctr">
              <a:buNone/>
              <a:defRPr sz="3200"/>
            </a:lvl5pPr>
            <a:lvl6pPr marL="4572199" indent="0" algn="ctr">
              <a:buNone/>
              <a:defRPr sz="3200"/>
            </a:lvl6pPr>
            <a:lvl7pPr marL="5486639" indent="0" algn="ctr">
              <a:buNone/>
              <a:defRPr sz="3200"/>
            </a:lvl7pPr>
            <a:lvl8pPr marL="6401079" indent="0" algn="ctr">
              <a:buNone/>
              <a:defRPr sz="3200"/>
            </a:lvl8pPr>
            <a:lvl9pPr marL="7315519" indent="0" algn="ctr">
              <a:buNone/>
              <a:defRPr sz="32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098" y="12693600"/>
            <a:ext cx="23864047" cy="73024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2A7BB364-39A0-47EF-8F6D-9A13F1FBC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8681" y="5790061"/>
            <a:ext cx="20725051" cy="73024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807">
                <a:solidFill>
                  <a:schemeClr val="bg1"/>
                </a:solidFill>
              </a:defRPr>
            </a:lvl1pPr>
            <a:lvl2pPr marL="469193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74479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35397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696315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39FCD6-F3C3-49E8-9415-9BBB43731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56" y="10369575"/>
            <a:ext cx="2923200" cy="6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7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1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800" y="1824301"/>
            <a:ext cx="20860264" cy="265112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801" y="5118441"/>
            <a:ext cx="20860266" cy="7224579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b="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b="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1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rovnání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800" y="1742400"/>
            <a:ext cx="20860264" cy="190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800" y="4188064"/>
            <a:ext cx="10044000" cy="815495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1064" y="4188064"/>
            <a:ext cx="10044000" cy="815495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93553" y="12559908"/>
            <a:ext cx="1371511" cy="730249"/>
          </a:xfrm>
        </p:spPr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0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1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8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čá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12693604"/>
            <a:ext cx="23861746" cy="730249"/>
          </a:xfrm>
        </p:spPr>
        <p:txBody>
          <a:bodyPr anchor="ctr"/>
          <a:lstStyle/>
          <a:p>
            <a:pPr algn="ctr"/>
            <a:r>
              <a:rPr lang="pl-PL"/>
              <a:t>autor prezentace, datum prezentace, oddělení, adresa</a:t>
            </a: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C84EDC-2C80-4355-BBB4-2BFCA9537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356" y="5492788"/>
            <a:ext cx="4680000" cy="109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4800" y="1743074"/>
            <a:ext cx="20860264" cy="19015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801" y="4188062"/>
            <a:ext cx="20860266" cy="81549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4800" y="12559908"/>
            <a:ext cx="18231000" cy="730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4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93553" y="12559908"/>
            <a:ext cx="1371511" cy="730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4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A2BCEAA-0AD4-48FE-B655-399857AB8FE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15827B-10CE-4265-9DFD-F65FD513822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569" y="753279"/>
            <a:ext cx="2923200" cy="6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6" r:id="rId3"/>
    <p:sldLayoutId id="2147483674" r:id="rId4"/>
    <p:sldLayoutId id="2147483685" r:id="rId5"/>
    <p:sldLayoutId id="2147483676" r:id="rId6"/>
    <p:sldLayoutId id="2147483678" r:id="rId7"/>
    <p:sldLayoutId id="2147483679" r:id="rId8"/>
  </p:sldLayoutIdLst>
  <p:hf hdr="0" dt="0"/>
  <p:txStyles>
    <p:titleStyle>
      <a:lvl1pPr algn="l" defTabSz="1828880" rtl="0" eaLnBrk="1" latinLnBrk="0" hangingPunct="1">
        <a:lnSpc>
          <a:spcPct val="100000"/>
        </a:lnSpc>
        <a:spcBef>
          <a:spcPct val="0"/>
        </a:spcBef>
        <a:buNone/>
        <a:defRPr sz="5213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97010" indent="-397010" algn="l" defTabSz="1828880" rtl="0" eaLnBrk="1" latinLnBrk="0" hangingPunct="1">
        <a:lnSpc>
          <a:spcPct val="100000"/>
        </a:lnSpc>
        <a:spcBef>
          <a:spcPts val="2001"/>
        </a:spcBef>
        <a:buFont typeface="Open Sans" panose="020B0606030504020204" pitchFamily="34" charset="0"/>
        <a:buChar char="–"/>
        <a:defRPr sz="381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866203" indent="-397010" algn="l" defTabSz="1828880" rtl="0" eaLnBrk="1" latinLnBrk="0" hangingPunct="1">
        <a:lnSpc>
          <a:spcPct val="100000"/>
        </a:lnSpc>
        <a:spcBef>
          <a:spcPts val="602"/>
        </a:spcBef>
        <a:buFont typeface="Open Sans" panose="020B0606030504020204" pitchFamily="34" charset="0"/>
        <a:buChar char="–"/>
        <a:defRPr sz="3409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99305" indent="-324826" algn="l" defTabSz="1828880" rtl="0" eaLnBrk="1" latinLnBrk="0" hangingPunct="1">
        <a:lnSpc>
          <a:spcPct val="100000"/>
        </a:lnSpc>
        <a:spcBef>
          <a:spcPts val="1003"/>
        </a:spcBef>
        <a:buFont typeface="Open Sans" panose="020B0606030504020204" pitchFamily="34" charset="0"/>
        <a:buChar char="–"/>
        <a:defRPr sz="2807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60223" indent="-324826" algn="l" defTabSz="1828880" rtl="0" eaLnBrk="1" latinLnBrk="0" hangingPunct="1">
        <a:lnSpc>
          <a:spcPct val="100000"/>
        </a:lnSpc>
        <a:spcBef>
          <a:spcPts val="1001"/>
        </a:spcBef>
        <a:buFont typeface="Open Sans" panose="020B0606030504020204" pitchFamily="34" charset="0"/>
        <a:buChar char="–"/>
        <a:defRPr sz="2807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21141" indent="-324826" algn="l" defTabSz="1828880" rtl="0" eaLnBrk="1" latinLnBrk="0" hangingPunct="1">
        <a:lnSpc>
          <a:spcPct val="100000"/>
        </a:lnSpc>
        <a:spcBef>
          <a:spcPts val="1001"/>
        </a:spcBef>
        <a:buFont typeface="Open Sans" panose="020B0606030504020204" pitchFamily="34" charset="0"/>
        <a:buChar char="–"/>
        <a:defRPr sz="2807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420" indent="-457221" algn="l" defTabSz="18288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3860" indent="-457221" algn="l" defTabSz="18288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8300" indent="-457221" algn="l" defTabSz="18288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2740" indent="-457221" algn="l" defTabSz="18288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88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332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76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2199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6639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401079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5519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4800" y="1742400"/>
            <a:ext cx="20862000" cy="1900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3067" y="4188062"/>
            <a:ext cx="20862000" cy="81549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3068" y="12559908"/>
            <a:ext cx="18230400" cy="730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4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93553" y="12559908"/>
            <a:ext cx="1371511" cy="730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4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A2BCEAA-0AD4-48FE-B655-399857AB8FE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7F2C4F-94BD-4325-807E-D5EF2244312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569" y="753279"/>
            <a:ext cx="2923200" cy="6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6" r:id="rId8"/>
    <p:sldLayoutId id="2147483695" r:id="rId9"/>
  </p:sldLayoutIdLst>
  <p:hf hdr="0" dt="0"/>
  <p:txStyles>
    <p:titleStyle>
      <a:lvl1pPr algn="l" defTabSz="1828880" rtl="0" eaLnBrk="1" latinLnBrk="0" hangingPunct="1">
        <a:lnSpc>
          <a:spcPct val="100000"/>
        </a:lnSpc>
        <a:spcBef>
          <a:spcPct val="0"/>
        </a:spcBef>
        <a:buNone/>
        <a:defRPr sz="5213" b="1" kern="1200">
          <a:solidFill>
            <a:schemeClr val="accent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97010" indent="-397010" algn="l" defTabSz="1828880" rtl="0" eaLnBrk="1" latinLnBrk="0" hangingPunct="1">
        <a:lnSpc>
          <a:spcPct val="100000"/>
        </a:lnSpc>
        <a:spcBef>
          <a:spcPts val="2001"/>
        </a:spcBef>
        <a:buFont typeface="Open Sans" panose="020B0606030504020204" pitchFamily="34" charset="0"/>
        <a:buChar char="–"/>
        <a:defRPr sz="3810" b="1" kern="1200">
          <a:solidFill>
            <a:schemeClr val="accent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866203" indent="-397010" algn="l" defTabSz="1828880" rtl="0" eaLnBrk="1" latinLnBrk="0" hangingPunct="1">
        <a:lnSpc>
          <a:spcPct val="100000"/>
        </a:lnSpc>
        <a:spcBef>
          <a:spcPts val="602"/>
        </a:spcBef>
        <a:buFont typeface="Open Sans" panose="020B0606030504020204" pitchFamily="34" charset="0"/>
        <a:buChar char="–"/>
        <a:defRPr sz="3409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99305" indent="-324826" algn="l" defTabSz="1828880" rtl="0" eaLnBrk="1" latinLnBrk="0" hangingPunct="1">
        <a:lnSpc>
          <a:spcPct val="100000"/>
        </a:lnSpc>
        <a:spcBef>
          <a:spcPts val="1003"/>
        </a:spcBef>
        <a:buFont typeface="Open Sans" panose="020B0606030504020204" pitchFamily="34" charset="0"/>
        <a:buChar char="–"/>
        <a:defRPr sz="2807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60223" indent="-324826" algn="l" defTabSz="1828880" rtl="0" eaLnBrk="1" latinLnBrk="0" hangingPunct="1">
        <a:lnSpc>
          <a:spcPct val="100000"/>
        </a:lnSpc>
        <a:spcBef>
          <a:spcPts val="1001"/>
        </a:spcBef>
        <a:buFont typeface="Open Sans" panose="020B0606030504020204" pitchFamily="34" charset="0"/>
        <a:buChar char="–"/>
        <a:defRPr sz="2807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21141" indent="-324826" algn="l" defTabSz="1828880" rtl="0" eaLnBrk="1" latinLnBrk="0" hangingPunct="1">
        <a:lnSpc>
          <a:spcPct val="100000"/>
        </a:lnSpc>
        <a:spcBef>
          <a:spcPts val="1001"/>
        </a:spcBef>
        <a:buFont typeface="Open Sans" panose="020B0606030504020204" pitchFamily="34" charset="0"/>
        <a:buChar char="–"/>
        <a:defRPr sz="2807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420" indent="-457221" algn="l" defTabSz="18288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3860" indent="-457221" algn="l" defTabSz="18288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8300" indent="-457221" algn="l" defTabSz="18288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2740" indent="-457221" algn="l" defTabSz="18288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88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332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760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2199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6639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401079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5519" algn="l" defTabSz="1828880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microsoft.com/office/2018/10/relationships/comments" Target="../comments/modernComment_12A_FC21CA2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microsoft.com/office/2018/10/relationships/comments" Target="../comments/modernComment_115_F98E8CCF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6FBFF90-0E5F-C11E-1EDB-029515DD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863" y="724806"/>
            <a:ext cx="17003017" cy="120241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B7037C3-5E75-4EC1-971E-D4661183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680" y="6858000"/>
            <a:ext cx="9410126" cy="2111579"/>
          </a:xfrm>
        </p:spPr>
        <p:txBody>
          <a:bodyPr>
            <a:noAutofit/>
          </a:bodyPr>
          <a:lstStyle/>
          <a:p>
            <a:pPr algn="l"/>
            <a:r>
              <a:rPr lang="cs-CZ" sz="8500">
                <a:solidFill>
                  <a:srgbClr val="DA2128"/>
                </a:solidFill>
              </a:rPr>
              <a:t>Dopravní stavby v Brně</a:t>
            </a:r>
            <a:br>
              <a:rPr lang="cs-CZ" sz="10000"/>
            </a:br>
            <a:r>
              <a:rPr lang="cs-CZ" sz="8000">
                <a:solidFill>
                  <a:schemeClr val="tx1"/>
                </a:solidFill>
              </a:rPr>
              <a:t>v roce </a:t>
            </a:r>
            <a:r>
              <a:rPr lang="cs-CZ" sz="100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F85583-18D6-4728-9599-D9009AB66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680" y="10772339"/>
            <a:ext cx="20725051" cy="1251761"/>
          </a:xfrm>
        </p:spPr>
        <p:txBody>
          <a:bodyPr vert="horz" lIns="0" tIns="0" rIns="0" bIns="0" rtlCol="0" anchor="t">
            <a:normAutofit fontScale="47500" lnSpcReduction="20000"/>
          </a:bodyPr>
          <a:lstStyle/>
          <a:p>
            <a:r>
              <a:rPr lang="cs-CZ" sz="7600">
                <a:solidFill>
                  <a:srgbClr val="DA2128"/>
                </a:solidFill>
                <a:latin typeface="Open Sans"/>
                <a:ea typeface="Open Sans"/>
                <a:cs typeface="Open Sans"/>
              </a:rPr>
              <a:t>Ing. Petr Kratochvíl</a:t>
            </a:r>
          </a:p>
          <a:p>
            <a:r>
              <a:rPr lang="cs-CZ" sz="7600">
                <a:solidFill>
                  <a:srgbClr val="DA2128"/>
                </a:solidFill>
                <a:latin typeface="Open Sans"/>
                <a:ea typeface="Open Sans"/>
                <a:cs typeface="Open Sans"/>
              </a:rPr>
              <a:t>radní pro dopravu a správu městských účastí</a:t>
            </a:r>
            <a:endParaRPr lang="cs-CZ" sz="10000">
              <a:solidFill>
                <a:srgbClr val="DA2128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Obrázek 8" descr="Obsah obrázku snímek obrazovky, červená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343D7F77-FC7C-B582-A07E-67B0882BF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950" y="967094"/>
            <a:ext cx="3066256" cy="7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909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E89F2-FCC7-ABD2-0ADF-BF67E4C2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4A8271-F528-C593-BD5E-AD22EAA3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F6D14B-5469-9162-086C-A165DFB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10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E43EFC0-6B3C-13D3-A2BE-BF1BBECB881E}"/>
              </a:ext>
            </a:extLst>
          </p:cNvPr>
          <p:cNvSpPr/>
          <p:nvPr/>
        </p:nvSpPr>
        <p:spPr>
          <a:xfrm>
            <a:off x="0" y="5638800"/>
            <a:ext cx="24879300" cy="2095500"/>
          </a:xfrm>
          <a:prstGeom prst="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5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Investice města Brna do </a:t>
            </a:r>
            <a:r>
              <a:rPr lang="pl-PL" sz="65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dopravní infrastruktury</a:t>
            </a:r>
            <a:endParaRPr lang="cs-CZ" sz="65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0457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B18DD6A-EA9D-50BA-8C24-2298E5C3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tx1"/>
                </a:solidFill>
              </a:rPr>
              <a:t>Investice do </a:t>
            </a:r>
            <a:r>
              <a:rPr lang="pl-PL">
                <a:solidFill>
                  <a:srgbClr val="DA2128"/>
                </a:solidFill>
              </a:rPr>
              <a:t>silnic</a:t>
            </a:r>
            <a:r>
              <a:rPr lang="pl-PL">
                <a:solidFill>
                  <a:srgbClr val="414142"/>
                </a:solidFill>
              </a:rPr>
              <a:t> </a:t>
            </a:r>
            <a:r>
              <a:rPr lang="pl-PL">
                <a:solidFill>
                  <a:schemeClr val="tx1"/>
                </a:solidFill>
              </a:rPr>
              <a:t>a</a:t>
            </a:r>
            <a:r>
              <a:rPr lang="pl-PL">
                <a:solidFill>
                  <a:srgbClr val="414142"/>
                </a:solidFill>
              </a:rPr>
              <a:t> </a:t>
            </a:r>
            <a:r>
              <a:rPr lang="pl-PL">
                <a:solidFill>
                  <a:srgbClr val="DA2128"/>
                </a:solidFill>
              </a:rPr>
              <a:t>městské infrastruktury</a:t>
            </a:r>
            <a:endParaRPr lang="cs-CZ">
              <a:solidFill>
                <a:srgbClr val="DA2128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687731-0EA2-77F9-893E-53B1C9CA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11</a:t>
            </a:fld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9DA47F3C-355A-F072-000C-1E15E8979BC6}"/>
              </a:ext>
            </a:extLst>
          </p:cNvPr>
          <p:cNvSpPr/>
          <p:nvPr/>
        </p:nvSpPr>
        <p:spPr>
          <a:xfrm>
            <a:off x="5693992" y="7802887"/>
            <a:ext cx="997494" cy="27288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4B6BB61E-2448-768C-F6FA-97BE587CAF38}"/>
              </a:ext>
            </a:extLst>
          </p:cNvPr>
          <p:cNvSpPr/>
          <p:nvPr/>
        </p:nvSpPr>
        <p:spPr>
          <a:xfrm>
            <a:off x="11341357" y="7622887"/>
            <a:ext cx="997494" cy="29088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FC20837D-C233-9F36-AA8D-950D8E6AFB34}"/>
              </a:ext>
            </a:extLst>
          </p:cNvPr>
          <p:cNvSpPr/>
          <p:nvPr/>
        </p:nvSpPr>
        <p:spPr>
          <a:xfrm>
            <a:off x="16101412" y="4764487"/>
            <a:ext cx="997494" cy="57672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14499B82-1F90-7563-F0BA-FED2750B5101}"/>
              </a:ext>
            </a:extLst>
          </p:cNvPr>
          <p:cNvSpPr/>
          <p:nvPr/>
        </p:nvSpPr>
        <p:spPr>
          <a:xfrm>
            <a:off x="3383613" y="10150329"/>
            <a:ext cx="16349855" cy="354599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18615F9-2A04-4E51-9D7A-370C4BDD8CA2}"/>
              </a:ext>
            </a:extLst>
          </p:cNvPr>
          <p:cNvSpPr txBox="1"/>
          <p:nvPr/>
        </p:nvSpPr>
        <p:spPr>
          <a:xfrm>
            <a:off x="5284459" y="11458981"/>
            <a:ext cx="2571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2023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719B03D-DF39-C4C6-ED15-16887BAAE800}"/>
              </a:ext>
            </a:extLst>
          </p:cNvPr>
          <p:cNvSpPr txBox="1"/>
          <p:nvPr/>
        </p:nvSpPr>
        <p:spPr>
          <a:xfrm>
            <a:off x="10905331" y="11458981"/>
            <a:ext cx="2571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2024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EB43C1A-A52B-420C-5196-9B83E71C8C86}"/>
              </a:ext>
            </a:extLst>
          </p:cNvPr>
          <p:cNvSpPr txBox="1"/>
          <p:nvPr/>
        </p:nvSpPr>
        <p:spPr>
          <a:xfrm>
            <a:off x="15813031" y="11458981"/>
            <a:ext cx="831306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>
                <a:latin typeface="Open Sans ExtraBold"/>
                <a:ea typeface="Open Sans ExtraBold"/>
                <a:cs typeface="Open Sans ExtraBold"/>
              </a:rPr>
              <a:t>2025 </a:t>
            </a:r>
            <a:r>
              <a:rPr lang="cs-CZ" sz="3500">
                <a:latin typeface="Open Sans ExtraBold"/>
                <a:ea typeface="Open Sans ExtraBold"/>
                <a:cs typeface="Open Sans ExtraBold"/>
              </a:rPr>
              <a:t>(schválený rozpočet)</a:t>
            </a:r>
            <a:endParaRPr lang="cs-CZ" sz="350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9D8062F3-5F73-5E9F-7585-25A004E9B982}"/>
              </a:ext>
            </a:extLst>
          </p:cNvPr>
          <p:cNvSpPr/>
          <p:nvPr/>
        </p:nvSpPr>
        <p:spPr>
          <a:xfrm>
            <a:off x="5602189" y="9701652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21BDFD17-7240-40CA-40A9-6629EDB7101C}"/>
              </a:ext>
            </a:extLst>
          </p:cNvPr>
          <p:cNvSpPr/>
          <p:nvPr/>
        </p:nvSpPr>
        <p:spPr>
          <a:xfrm>
            <a:off x="11208963" y="9701651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ACC0F76E-E8A2-4847-D16F-5423B57BFB8C}"/>
              </a:ext>
            </a:extLst>
          </p:cNvPr>
          <p:cNvSpPr/>
          <p:nvPr/>
        </p:nvSpPr>
        <p:spPr>
          <a:xfrm>
            <a:off x="16009609" y="9602834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9D2D124-C3FD-D032-F802-149AF7A650D5}"/>
              </a:ext>
            </a:extLst>
          </p:cNvPr>
          <p:cNvSpPr txBox="1"/>
          <p:nvPr/>
        </p:nvSpPr>
        <p:spPr>
          <a:xfrm>
            <a:off x="5496268" y="6972783"/>
            <a:ext cx="3177473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758 mil. Kč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DBDBBB5-BB44-B4F7-2186-C5B11102AE14}"/>
              </a:ext>
            </a:extLst>
          </p:cNvPr>
          <p:cNvSpPr txBox="1"/>
          <p:nvPr/>
        </p:nvSpPr>
        <p:spPr>
          <a:xfrm>
            <a:off x="11223874" y="6761726"/>
            <a:ext cx="3177473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808 mil. Kč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75F8A9E-5B4D-ED2A-C6F8-46ED9920777F}"/>
              </a:ext>
            </a:extLst>
          </p:cNvPr>
          <p:cNvSpPr txBox="1"/>
          <p:nvPr/>
        </p:nvSpPr>
        <p:spPr>
          <a:xfrm>
            <a:off x="16009609" y="3947364"/>
            <a:ext cx="3642344" cy="1211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1 603 mil. Kč</a:t>
            </a:r>
          </a:p>
        </p:txBody>
      </p:sp>
    </p:spTree>
    <p:extLst>
      <p:ext uri="{BB962C8B-B14F-4D97-AF65-F5344CB8AC3E}">
        <p14:creationId xmlns:p14="http://schemas.microsoft.com/office/powerpoint/2010/main" val="346318327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B18DD6A-EA9D-50BA-8C24-2298E5C3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tx1"/>
                </a:solidFill>
              </a:rPr>
              <a:t>Investice do </a:t>
            </a:r>
            <a:r>
              <a:rPr lang="pl-PL">
                <a:solidFill>
                  <a:srgbClr val="DA2128"/>
                </a:solidFill>
              </a:rPr>
              <a:t>chodníků, cyklostezek </a:t>
            </a:r>
            <a:r>
              <a:rPr lang="pl-PL">
                <a:solidFill>
                  <a:schemeClr val="tx1"/>
                </a:solidFill>
              </a:rPr>
              <a:t>a </a:t>
            </a:r>
            <a:r>
              <a:rPr lang="pl-PL">
                <a:solidFill>
                  <a:srgbClr val="DA2128"/>
                </a:solidFill>
              </a:rPr>
              <a:t>parkovišť</a:t>
            </a:r>
            <a:endParaRPr lang="cs-CZ">
              <a:solidFill>
                <a:srgbClr val="DA2128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687731-0EA2-77F9-893E-53B1C9CA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12</a:t>
            </a:fld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9DA47F3C-355A-F072-000C-1E15E8979BC6}"/>
              </a:ext>
            </a:extLst>
          </p:cNvPr>
          <p:cNvSpPr/>
          <p:nvPr/>
        </p:nvSpPr>
        <p:spPr>
          <a:xfrm>
            <a:off x="5693992" y="6348297"/>
            <a:ext cx="997494" cy="40608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4B6BB61E-2448-768C-F6FA-97BE587CAF38}"/>
              </a:ext>
            </a:extLst>
          </p:cNvPr>
          <p:cNvSpPr/>
          <p:nvPr/>
        </p:nvSpPr>
        <p:spPr>
          <a:xfrm>
            <a:off x="11341357" y="7331097"/>
            <a:ext cx="997494" cy="30780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 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FC20837D-C233-9F36-AA8D-950D8E6AFB34}"/>
              </a:ext>
            </a:extLst>
          </p:cNvPr>
          <p:cNvSpPr/>
          <p:nvPr/>
        </p:nvSpPr>
        <p:spPr>
          <a:xfrm>
            <a:off x="16101412" y="5041497"/>
            <a:ext cx="997494" cy="53676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14499B82-1F90-7563-F0BA-FED2750B5101}"/>
              </a:ext>
            </a:extLst>
          </p:cNvPr>
          <p:cNvSpPr/>
          <p:nvPr/>
        </p:nvSpPr>
        <p:spPr>
          <a:xfrm>
            <a:off x="3383613" y="10150329"/>
            <a:ext cx="16349855" cy="354599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9D8062F3-5F73-5E9F-7585-25A004E9B982}"/>
              </a:ext>
            </a:extLst>
          </p:cNvPr>
          <p:cNvSpPr/>
          <p:nvPr/>
        </p:nvSpPr>
        <p:spPr>
          <a:xfrm>
            <a:off x="5602189" y="9701652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21BDFD17-7240-40CA-40A9-6629EDB7101C}"/>
              </a:ext>
            </a:extLst>
          </p:cNvPr>
          <p:cNvSpPr/>
          <p:nvPr/>
        </p:nvSpPr>
        <p:spPr>
          <a:xfrm>
            <a:off x="11208963" y="9701651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ACC0F76E-E8A2-4847-D16F-5423B57BFB8C}"/>
              </a:ext>
            </a:extLst>
          </p:cNvPr>
          <p:cNvSpPr/>
          <p:nvPr/>
        </p:nvSpPr>
        <p:spPr>
          <a:xfrm>
            <a:off x="16009609" y="9602834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9D2D124-C3FD-D032-F802-149AF7A650D5}"/>
              </a:ext>
            </a:extLst>
          </p:cNvPr>
          <p:cNvSpPr txBox="1"/>
          <p:nvPr/>
        </p:nvSpPr>
        <p:spPr>
          <a:xfrm>
            <a:off x="5602189" y="5476207"/>
            <a:ext cx="3177473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376 mil. Kč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DBDBBB5-BB44-B4F7-2186-C5B11102AE14}"/>
              </a:ext>
            </a:extLst>
          </p:cNvPr>
          <p:cNvSpPr txBox="1"/>
          <p:nvPr/>
        </p:nvSpPr>
        <p:spPr>
          <a:xfrm>
            <a:off x="11289301" y="6443230"/>
            <a:ext cx="3177473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285 mil. Kč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75F8A9E-5B4D-ED2A-C6F8-46ED9920777F}"/>
              </a:ext>
            </a:extLst>
          </p:cNvPr>
          <p:cNvSpPr txBox="1"/>
          <p:nvPr/>
        </p:nvSpPr>
        <p:spPr>
          <a:xfrm>
            <a:off x="16009609" y="4104455"/>
            <a:ext cx="3177473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497 mil. Kč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04E1F2B-175D-6951-987F-94BA94A34397}"/>
              </a:ext>
            </a:extLst>
          </p:cNvPr>
          <p:cNvSpPr txBox="1"/>
          <p:nvPr/>
        </p:nvSpPr>
        <p:spPr>
          <a:xfrm>
            <a:off x="5284459" y="11458981"/>
            <a:ext cx="2571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29D50F-104B-526F-CCBD-6BDAC308EB00}"/>
              </a:ext>
            </a:extLst>
          </p:cNvPr>
          <p:cNvSpPr txBox="1"/>
          <p:nvPr/>
        </p:nvSpPr>
        <p:spPr>
          <a:xfrm>
            <a:off x="10905331" y="11458981"/>
            <a:ext cx="2571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77E44AC-7119-D37B-AA58-593DEF819102}"/>
              </a:ext>
            </a:extLst>
          </p:cNvPr>
          <p:cNvSpPr txBox="1"/>
          <p:nvPr/>
        </p:nvSpPr>
        <p:spPr>
          <a:xfrm>
            <a:off x="15813031" y="11458981"/>
            <a:ext cx="719429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>
                <a:latin typeface="Open Sans ExtraBold"/>
                <a:ea typeface="Open Sans ExtraBold"/>
                <a:cs typeface="Open Sans ExtraBold"/>
              </a:rPr>
              <a:t>2025 </a:t>
            </a:r>
            <a:r>
              <a:rPr lang="cs-CZ" sz="3500">
                <a:latin typeface="Open Sans ExtraBold"/>
                <a:ea typeface="Open Sans ExtraBold"/>
                <a:cs typeface="Open Sans ExtraBold"/>
              </a:rPr>
              <a:t>(schválený rozpočet)</a:t>
            </a:r>
            <a:endParaRPr lang="cs-CZ" sz="500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681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E89F2-FCC7-ABD2-0ADF-BF67E4C2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4A8271-F528-C593-BD5E-AD22EAA3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F6D14B-5469-9162-086C-A165DFB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13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E43EFC0-6B3C-13D3-A2BE-BF1BBECB881E}"/>
              </a:ext>
            </a:extLst>
          </p:cNvPr>
          <p:cNvSpPr/>
          <p:nvPr/>
        </p:nvSpPr>
        <p:spPr>
          <a:xfrm>
            <a:off x="0" y="5638800"/>
            <a:ext cx="24879300" cy="2095500"/>
          </a:xfrm>
          <a:prstGeom prst="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5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Koordinace uzavírek a výkopových prací</a:t>
            </a:r>
            <a:endParaRPr lang="cs-CZ" sz="65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217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87426-0B31-8F28-6D4F-F8E7DC59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Koordinace výkopových prací </a:t>
            </a:r>
            <a:r>
              <a:rPr lang="cs-CZ">
                <a:solidFill>
                  <a:srgbClr val="DA2128"/>
                </a:solidFill>
              </a:rPr>
              <a:t>2022–2025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DD48C3-6A80-4FE5-9A7D-F8ECB29F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14</a:t>
            </a:fld>
            <a:endParaRPr lang="cs-CZ"/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1C4AB31-16EB-8302-21A2-E12B2F1C8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865952"/>
              </p:ext>
            </p:extLst>
          </p:nvPr>
        </p:nvGraphicFramePr>
        <p:xfrm>
          <a:off x="2247900" y="4229100"/>
          <a:ext cx="19601656" cy="816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0072867"/>
      </p:ext>
    </p:extLst>
  </p:cSld>
  <p:clrMapOvr>
    <a:masterClrMapping/>
  </p:clrMapOvr>
  <p:transition spd="slow">
    <p:push/>
  </p:transition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87426-0B31-8F28-6D4F-F8E7DC59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Koordinace uzavírek a výkopových prací </a:t>
            </a:r>
            <a:r>
              <a:rPr lang="cs-CZ">
                <a:solidFill>
                  <a:srgbClr val="DA2128"/>
                </a:solidFill>
              </a:rPr>
              <a:t>2022–2025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DD48C3-6A80-4FE5-9A7D-F8ECB29F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15</a:t>
            </a:fld>
            <a:endParaRPr lang="cs-CZ"/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1C4AB31-16EB-8302-21A2-E12B2F1C8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603369"/>
              </p:ext>
            </p:extLst>
          </p:nvPr>
        </p:nvGraphicFramePr>
        <p:xfrm>
          <a:off x="2247900" y="4229100"/>
          <a:ext cx="19601656" cy="816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20C0349-FF8F-492D-F6D7-F6B3D109AE57}"/>
              </a:ext>
            </a:extLst>
          </p:cNvPr>
          <p:cNvSpPr txBox="1"/>
          <p:nvPr/>
        </p:nvSpPr>
        <p:spPr>
          <a:xfrm>
            <a:off x="19367947" y="10072801"/>
            <a:ext cx="3251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stav k 15. 2. 2025</a:t>
            </a:r>
          </a:p>
        </p:txBody>
      </p:sp>
    </p:spTree>
    <p:extLst>
      <p:ext uri="{BB962C8B-B14F-4D97-AF65-F5344CB8AC3E}">
        <p14:creationId xmlns:p14="http://schemas.microsoft.com/office/powerpoint/2010/main" val="4186868943"/>
      </p:ext>
    </p:extLst>
  </p:cSld>
  <p:clrMapOvr>
    <a:masterClrMapping/>
  </p:clrMapOvr>
  <p:transition spd="slow">
    <p:push/>
  </p:transition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B59C1-3CD9-7135-C1DC-4E491C53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/>
              <a:t>Pracovní skupina </a:t>
            </a:r>
            <a:br>
              <a:rPr lang="cs-CZ" sz="6000"/>
            </a:br>
            <a:r>
              <a:rPr lang="cs-CZ" sz="6000"/>
              <a:t>koordinace oprav a uzavírek</a:t>
            </a:r>
          </a:p>
        </p:txBody>
      </p:sp>
      <p:pic>
        <p:nvPicPr>
          <p:cNvPr id="7" name="Zástupný obsah 6" descr="Skupina mužů se souvislou výplní">
            <a:extLst>
              <a:ext uri="{FF2B5EF4-FFF2-40B4-BE49-F238E27FC236}">
                <a16:creationId xmlns:a16="http://schemas.microsoft.com/office/drawing/2014/main" id="{7995671F-7F3D-52B1-D5A3-05A17C6A0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25495" y="4077872"/>
            <a:ext cx="4410870" cy="441087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290AE5-84ED-563C-B95D-AF19E22C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16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4D019C2-4A50-D2C9-904F-2A45C7E3885D}"/>
              </a:ext>
            </a:extLst>
          </p:cNvPr>
          <p:cNvSpPr txBox="1"/>
          <p:nvPr/>
        </p:nvSpPr>
        <p:spPr>
          <a:xfrm>
            <a:off x="16148956" y="8670370"/>
            <a:ext cx="777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zasedá </a:t>
            </a:r>
            <a:r>
              <a:rPr lang="cs-CZ" sz="4500">
                <a:solidFill>
                  <a:srgbClr val="DA212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 </a:t>
            </a:r>
            <a:r>
              <a:rPr lang="cs-CZ" sz="4500" b="0" i="0">
                <a:solidFill>
                  <a:srgbClr val="DA2128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× </a:t>
            </a:r>
            <a:r>
              <a:rPr lang="cs-CZ" sz="4500">
                <a:solidFill>
                  <a:srgbClr val="DA212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měsíčně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4396CAA-A064-4E6D-75F1-E60A64C46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711900"/>
              </p:ext>
            </p:extLst>
          </p:nvPr>
        </p:nvGraphicFramePr>
        <p:xfrm>
          <a:off x="1690777" y="4882243"/>
          <a:ext cx="11876805" cy="794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577003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CA18FF85-CC96-00B0-AC2A-DF5307A8F986}"/>
              </a:ext>
            </a:extLst>
          </p:cNvPr>
          <p:cNvSpPr/>
          <p:nvPr/>
        </p:nvSpPr>
        <p:spPr>
          <a:xfrm>
            <a:off x="4042047" y="6175852"/>
            <a:ext cx="997494" cy="40680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B2DAEE09-6A58-3F03-98B1-E01A20020E0D}"/>
              </a:ext>
            </a:extLst>
          </p:cNvPr>
          <p:cNvSpPr/>
          <p:nvPr/>
        </p:nvSpPr>
        <p:spPr>
          <a:xfrm>
            <a:off x="9689412" y="5635852"/>
            <a:ext cx="997494" cy="46080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F80FCB0E-2523-0CA2-4878-BB8417B5A67C}"/>
              </a:ext>
            </a:extLst>
          </p:cNvPr>
          <p:cNvSpPr/>
          <p:nvPr/>
        </p:nvSpPr>
        <p:spPr>
          <a:xfrm>
            <a:off x="14449467" y="4951852"/>
            <a:ext cx="997494" cy="52920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D1320EC6-72A2-9C66-2966-916834896B6D}"/>
              </a:ext>
            </a:extLst>
          </p:cNvPr>
          <p:cNvSpPr/>
          <p:nvPr/>
        </p:nvSpPr>
        <p:spPr>
          <a:xfrm>
            <a:off x="19800072" y="4843852"/>
            <a:ext cx="997494" cy="5400000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E544E5-8BCC-2CD4-C474-DBDE139C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17</a:t>
            </a:fld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6710102-2CD6-9B54-3976-B3C02A8554D0}"/>
              </a:ext>
            </a:extLst>
          </p:cNvPr>
          <p:cNvSpPr/>
          <p:nvPr/>
        </p:nvSpPr>
        <p:spPr>
          <a:xfrm>
            <a:off x="1731668" y="10136866"/>
            <a:ext cx="21374100" cy="390327"/>
          </a:xfrm>
          <a:prstGeom prst="round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D4061F2-322C-7F1E-FAAD-7A20C12FACB2}"/>
              </a:ext>
            </a:extLst>
          </p:cNvPr>
          <p:cNvSpPr txBox="1"/>
          <p:nvPr/>
        </p:nvSpPr>
        <p:spPr>
          <a:xfrm>
            <a:off x="3632514" y="11481246"/>
            <a:ext cx="2571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55C66B5-36C9-5665-5AC3-E700D2284DB9}"/>
              </a:ext>
            </a:extLst>
          </p:cNvPr>
          <p:cNvSpPr txBox="1"/>
          <p:nvPr/>
        </p:nvSpPr>
        <p:spPr>
          <a:xfrm>
            <a:off x="8867062" y="11481246"/>
            <a:ext cx="2571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A8F15A2-7F48-E365-43C6-F6982EDA1D53}"/>
              </a:ext>
            </a:extLst>
          </p:cNvPr>
          <p:cNvSpPr txBox="1"/>
          <p:nvPr/>
        </p:nvSpPr>
        <p:spPr>
          <a:xfrm>
            <a:off x="14101610" y="11481246"/>
            <a:ext cx="2571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2024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B22415A-5DA2-720E-63B5-10D644BC614C}"/>
              </a:ext>
            </a:extLst>
          </p:cNvPr>
          <p:cNvSpPr txBox="1"/>
          <p:nvPr/>
        </p:nvSpPr>
        <p:spPr>
          <a:xfrm>
            <a:off x="19336158" y="11481246"/>
            <a:ext cx="2571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2025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B826AA5-6859-70B4-52EA-4432E829600C}"/>
              </a:ext>
            </a:extLst>
          </p:cNvPr>
          <p:cNvSpPr/>
          <p:nvPr/>
        </p:nvSpPr>
        <p:spPr>
          <a:xfrm>
            <a:off x="3950244" y="9723917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F61B2804-60E9-452D-C5C8-FC35B368BC89}"/>
              </a:ext>
            </a:extLst>
          </p:cNvPr>
          <p:cNvSpPr/>
          <p:nvPr/>
        </p:nvSpPr>
        <p:spPr>
          <a:xfrm>
            <a:off x="9557018" y="9723916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E362B753-F795-8C73-8764-E94E3CE35E83}"/>
              </a:ext>
            </a:extLst>
          </p:cNvPr>
          <p:cNvSpPr/>
          <p:nvPr/>
        </p:nvSpPr>
        <p:spPr>
          <a:xfrm>
            <a:off x="14357664" y="9625099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84B1B392-44F5-196A-1B26-BCDF36B39EDC}"/>
              </a:ext>
            </a:extLst>
          </p:cNvPr>
          <p:cNvSpPr/>
          <p:nvPr/>
        </p:nvSpPr>
        <p:spPr>
          <a:xfrm>
            <a:off x="19708269" y="9763819"/>
            <a:ext cx="1181100" cy="121622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67DF1246-AA28-4027-57D1-59AED27F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64" y="952011"/>
            <a:ext cx="20862000" cy="2651126"/>
          </a:xfrm>
        </p:spPr>
        <p:txBody>
          <a:bodyPr>
            <a:noAutofit/>
          </a:bodyPr>
          <a:lstStyle/>
          <a:p>
            <a:r>
              <a:rPr lang="cs-CZ" sz="6000"/>
              <a:t>Velké stavby</a:t>
            </a:r>
            <a:br>
              <a:rPr lang="cs-CZ" sz="6000"/>
            </a:br>
            <a:r>
              <a:rPr lang="cs-CZ" sz="6000"/>
              <a:t>koordinované </a:t>
            </a:r>
            <a:br>
              <a:rPr lang="cs-CZ" sz="6000"/>
            </a:br>
            <a:r>
              <a:rPr lang="cs-CZ" sz="6000">
                <a:solidFill>
                  <a:srgbClr val="DA2128"/>
                </a:solidFill>
              </a:rPr>
              <a:t>pracovní skupinou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8EFA466-9CC8-48F1-A6EE-7122B4C12FD3}"/>
              </a:ext>
            </a:extLst>
          </p:cNvPr>
          <p:cNvSpPr txBox="1"/>
          <p:nvPr/>
        </p:nvSpPr>
        <p:spPr>
          <a:xfrm>
            <a:off x="3950244" y="5342550"/>
            <a:ext cx="1151277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113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C58CB3F-1B03-650D-6827-B6E7D5F8C193}"/>
              </a:ext>
            </a:extLst>
          </p:cNvPr>
          <p:cNvSpPr txBox="1"/>
          <p:nvPr/>
        </p:nvSpPr>
        <p:spPr>
          <a:xfrm>
            <a:off x="9571929" y="4841252"/>
            <a:ext cx="1151277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8F1DCBC-A24F-EC8C-B472-8CF038AE781F}"/>
              </a:ext>
            </a:extLst>
          </p:cNvPr>
          <p:cNvSpPr txBox="1"/>
          <p:nvPr/>
        </p:nvSpPr>
        <p:spPr>
          <a:xfrm>
            <a:off x="14357664" y="4199338"/>
            <a:ext cx="1151277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147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A92FCD2-21A0-0D6B-E17F-7A5625591199}"/>
              </a:ext>
            </a:extLst>
          </p:cNvPr>
          <p:cNvSpPr txBox="1"/>
          <p:nvPr/>
        </p:nvSpPr>
        <p:spPr>
          <a:xfrm>
            <a:off x="19630093" y="4031999"/>
            <a:ext cx="1151277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990406140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obsah 15" descr="Obsah obrázku text, mapa, atlas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230C13F1-04B1-0CEB-35AC-7DEC4D4B5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-35971"/>
            <a:ext cx="19448463" cy="1375197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72266E-DA36-3805-F3F8-D239845A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596568-C89D-A78D-E897-0DC32C2A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18</a:t>
            </a:fld>
            <a:endParaRPr lang="cs-CZ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137F16C6-D4A5-E1C8-D25E-CF0DD4B9A57D}"/>
              </a:ext>
            </a:extLst>
          </p:cNvPr>
          <p:cNvSpPr txBox="1">
            <a:spLocks/>
          </p:cNvSpPr>
          <p:nvPr/>
        </p:nvSpPr>
        <p:spPr>
          <a:xfrm>
            <a:off x="938863" y="8592940"/>
            <a:ext cx="8326733" cy="211157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8288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13" b="1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6000"/>
              <a:t>STAVBY</a:t>
            </a:r>
          </a:p>
          <a:p>
            <a:r>
              <a:rPr lang="cs-CZ" sz="6000"/>
              <a:t>V ROCE </a:t>
            </a:r>
            <a:r>
              <a:rPr lang="cs-CZ" sz="10000">
                <a:solidFill>
                  <a:srgbClr val="DA2128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5522241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E89F2-FCC7-ABD2-0ADF-BF67E4C2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4A8271-F528-C593-BD5E-AD22EAA3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F6D14B-5469-9162-086C-A165DFB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2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E43EFC0-6B3C-13D3-A2BE-BF1BBECB881E}"/>
              </a:ext>
            </a:extLst>
          </p:cNvPr>
          <p:cNvSpPr/>
          <p:nvPr/>
        </p:nvSpPr>
        <p:spPr>
          <a:xfrm>
            <a:off x="0" y="5638800"/>
            <a:ext cx="24879300" cy="2095500"/>
          </a:xfrm>
          <a:prstGeom prst="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5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Přehled infrastruktury</a:t>
            </a:r>
            <a:endParaRPr lang="cs-CZ" sz="65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272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CA799FD-9E2F-5FFC-752F-B546871C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Dopravní infrastruktura</a:t>
            </a:r>
          </a:p>
        </p:txBody>
      </p:sp>
      <p:pic>
        <p:nvPicPr>
          <p:cNvPr id="12" name="Zástupný obsah 11" descr="Obsah obrázku mapa, text&#10;&#10;Obsah vygenerovaný umělou inteligencí může být nesprávný.">
            <a:extLst>
              <a:ext uri="{FF2B5EF4-FFF2-40B4-BE49-F238E27FC236}">
                <a16:creationId xmlns:a16="http://schemas.microsoft.com/office/drawing/2014/main" id="{C9F856A4-DE3B-609D-5EB0-3FDF2D334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00" y="1814400"/>
            <a:ext cx="11413050" cy="1074446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6E277A-C3E4-BB0A-CF1A-1EA5CF15DD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03068" y="12559908"/>
            <a:ext cx="18230400" cy="730249"/>
          </a:xfrm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AECB917D-2DFB-28BB-2C83-94A0C6912978}"/>
              </a:ext>
            </a:extLst>
          </p:cNvPr>
          <p:cNvSpPr txBox="1">
            <a:spLocks/>
          </p:cNvSpPr>
          <p:nvPr/>
        </p:nvSpPr>
        <p:spPr>
          <a:xfrm>
            <a:off x="2015613" y="8551962"/>
            <a:ext cx="20862000" cy="26511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18288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13" b="1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4500">
                <a:latin typeface="Open Sans"/>
                <a:ea typeface="Open Sans"/>
                <a:cs typeface="Open Sans"/>
              </a:rPr>
              <a:t>celková délka dopravní sítě v Brně</a:t>
            </a:r>
            <a:endParaRPr lang="cs-CZ" sz="4500"/>
          </a:p>
          <a:p>
            <a:r>
              <a:rPr lang="cs-CZ" sz="8000">
                <a:solidFill>
                  <a:srgbClr val="DA2128"/>
                </a:solidFill>
                <a:latin typeface="Open Sans"/>
                <a:ea typeface="Open Sans"/>
                <a:cs typeface="Open Sans"/>
              </a:rPr>
              <a:t>1 150 km</a:t>
            </a:r>
          </a:p>
        </p:txBody>
      </p:sp>
    </p:spTree>
    <p:extLst>
      <p:ext uri="{BB962C8B-B14F-4D97-AF65-F5344CB8AC3E}">
        <p14:creationId xmlns:p14="http://schemas.microsoft.com/office/powerpoint/2010/main" val="18508456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CA799FD-9E2F-5FFC-752F-B546871C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Dopravní infrastruktura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C9F856A4-DE3B-609D-5EB0-3FDF2D334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7100" y="1815444"/>
            <a:ext cx="11413050" cy="1074446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6E277A-C3E4-BB0A-CF1A-1EA5CF15DD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03068" y="12559908"/>
            <a:ext cx="18230400" cy="730249"/>
          </a:xfrm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AECB917D-2DFB-28BB-2C83-94A0C6912978}"/>
              </a:ext>
            </a:extLst>
          </p:cNvPr>
          <p:cNvSpPr txBox="1">
            <a:spLocks/>
          </p:cNvSpPr>
          <p:nvPr/>
        </p:nvSpPr>
        <p:spPr>
          <a:xfrm>
            <a:off x="2015613" y="8551962"/>
            <a:ext cx="20862000" cy="26511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18288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13" b="1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4500">
                <a:latin typeface="Open Sans"/>
                <a:ea typeface="Open Sans"/>
                <a:cs typeface="Open Sans"/>
              </a:rPr>
              <a:t>silnice I. II. a III. třídy</a:t>
            </a:r>
          </a:p>
          <a:p>
            <a:r>
              <a:rPr lang="cs-CZ" sz="8000">
                <a:solidFill>
                  <a:srgbClr val="DA2128"/>
                </a:solidFill>
                <a:latin typeface="Open Sans"/>
                <a:ea typeface="Open Sans"/>
                <a:cs typeface="Open Sans"/>
              </a:rPr>
              <a:t>164 km</a:t>
            </a:r>
          </a:p>
        </p:txBody>
      </p:sp>
    </p:spTree>
    <p:extLst>
      <p:ext uri="{BB962C8B-B14F-4D97-AF65-F5344CB8AC3E}">
        <p14:creationId xmlns:p14="http://schemas.microsoft.com/office/powerpoint/2010/main" val="30893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CA799FD-9E2F-5FFC-752F-B546871C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Dopravní infrastruktura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C9F856A4-DE3B-609D-5EB0-3FDF2D334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7100" y="1815444"/>
            <a:ext cx="11413050" cy="1074446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6E277A-C3E4-BB0A-CF1A-1EA5CF15DD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03068" y="12559908"/>
            <a:ext cx="18230400" cy="730249"/>
          </a:xfrm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AECB917D-2DFB-28BB-2C83-94A0C6912978}"/>
              </a:ext>
            </a:extLst>
          </p:cNvPr>
          <p:cNvSpPr txBox="1">
            <a:spLocks/>
          </p:cNvSpPr>
          <p:nvPr/>
        </p:nvSpPr>
        <p:spPr>
          <a:xfrm>
            <a:off x="2015613" y="8551962"/>
            <a:ext cx="20862000" cy="2651126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algn="l" defTabSz="18288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13" b="1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sz="4500"/>
              <a:t>tunely</a:t>
            </a:r>
          </a:p>
          <a:p>
            <a:r>
              <a:rPr lang="cs-CZ" sz="8000">
                <a:solidFill>
                  <a:srgbClr val="DA2128"/>
                </a:solidFill>
              </a:rPr>
              <a:t>2 </a:t>
            </a:r>
            <a:r>
              <a:rPr lang="cs-CZ" sz="8000">
                <a:solidFill>
                  <a:schemeClr val="tx1"/>
                </a:solidFill>
              </a:rPr>
              <a:t>tramvajové</a:t>
            </a:r>
          </a:p>
          <a:p>
            <a:r>
              <a:rPr lang="cs-CZ" sz="8000">
                <a:solidFill>
                  <a:srgbClr val="DA2128"/>
                </a:solidFill>
              </a:rPr>
              <a:t>4</a:t>
            </a:r>
            <a:r>
              <a:rPr lang="cs-CZ" sz="8000">
                <a:solidFill>
                  <a:schemeClr val="tx1"/>
                </a:solidFill>
              </a:rPr>
              <a:t> silniční</a:t>
            </a:r>
          </a:p>
        </p:txBody>
      </p:sp>
    </p:spTree>
    <p:extLst>
      <p:ext uri="{BB962C8B-B14F-4D97-AF65-F5344CB8AC3E}">
        <p14:creationId xmlns:p14="http://schemas.microsoft.com/office/powerpoint/2010/main" val="9601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E89F2-FCC7-ABD2-0ADF-BF67E4C2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4A8271-F528-C593-BD5E-AD22EAA3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F6D14B-5469-9162-086C-A165DFB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6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E43EFC0-6B3C-13D3-A2BE-BF1BBECB881E}"/>
              </a:ext>
            </a:extLst>
          </p:cNvPr>
          <p:cNvSpPr/>
          <p:nvPr/>
        </p:nvSpPr>
        <p:spPr>
          <a:xfrm>
            <a:off x="0" y="5638800"/>
            <a:ext cx="24879300" cy="2095500"/>
          </a:xfrm>
          <a:prstGeom prst="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5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Doprava a financování</a:t>
            </a:r>
            <a:endParaRPr lang="cs-CZ" sz="65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0053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56DA31-FCE2-4AFA-9C46-85076CA9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B665D7-3C8F-3B9E-E67F-73003492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196" y="2986013"/>
            <a:ext cx="3597775" cy="45529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9C078D-80DE-A9F5-796D-34D58EF90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93" y="6409398"/>
            <a:ext cx="3798356" cy="4862248"/>
          </a:xfrm>
          <a:prstGeom prst="rect">
            <a:avLst/>
          </a:prstGeom>
        </p:spPr>
      </p:pic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C6E9A73E-A651-78D3-1ED4-58DB46615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526822"/>
              </p:ext>
            </p:extLst>
          </p:nvPr>
        </p:nvGraphicFramePr>
        <p:xfrm>
          <a:off x="8018916" y="2255764"/>
          <a:ext cx="16421100" cy="103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7B5F022-242C-4AB5-A32D-66D42300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800" y="1805251"/>
            <a:ext cx="7124850" cy="2651126"/>
          </a:xfrm>
        </p:spPr>
        <p:txBody>
          <a:bodyPr>
            <a:normAutofit fontScale="90000"/>
          </a:bodyPr>
          <a:lstStyle/>
          <a:p>
            <a:r>
              <a:rPr lang="cs-CZ" sz="6000"/>
              <a:t>Podíl dopravy na rozpočtu města</a:t>
            </a:r>
            <a:br>
              <a:rPr lang="cs-CZ" sz="6000"/>
            </a:br>
            <a:r>
              <a:rPr lang="cs-CZ" sz="6000"/>
              <a:t>v roce </a:t>
            </a:r>
            <a:r>
              <a:rPr lang="cs-CZ" sz="8000">
                <a:solidFill>
                  <a:srgbClr val="DA2128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91710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5F022-242C-4AB5-A32D-66D42300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/>
              <a:t>Financování dopravy </a:t>
            </a:r>
            <a:br>
              <a:rPr lang="cs-CZ" sz="5400"/>
            </a:br>
            <a:r>
              <a:rPr lang="cs-CZ" sz="5400"/>
              <a:t>v roce </a:t>
            </a:r>
            <a:r>
              <a:rPr lang="cs-CZ" sz="7200">
                <a:solidFill>
                  <a:srgbClr val="DA2128"/>
                </a:solidFill>
              </a:rPr>
              <a:t>2024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56DA31-FCE2-4AFA-9C46-85076CA9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B665D7-3C8F-3B9E-E67F-73003492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196" y="2986013"/>
            <a:ext cx="3597775" cy="4552939"/>
          </a:xfrm>
          <a:prstGeom prst="rect">
            <a:avLst/>
          </a:prstGeom>
        </p:spPr>
      </p:pic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11AB80D0-FB08-F684-8710-CA809CCC8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067604"/>
              </p:ext>
            </p:extLst>
          </p:nvPr>
        </p:nvGraphicFramePr>
        <p:xfrm>
          <a:off x="9124950" y="1850542"/>
          <a:ext cx="15493046" cy="1070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9CC6A498-63FC-CEB7-8AAA-99017DE47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693" y="6409398"/>
            <a:ext cx="3798356" cy="48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1801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5F022-242C-4AB5-A32D-66D42300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/>
              <a:t>Financování dopravy </a:t>
            </a:r>
            <a:br>
              <a:rPr lang="cs-CZ" sz="5400"/>
            </a:br>
            <a:r>
              <a:rPr lang="cs-CZ" sz="5400"/>
              <a:t>v roce </a:t>
            </a:r>
            <a:r>
              <a:rPr lang="cs-CZ" sz="7200">
                <a:solidFill>
                  <a:srgbClr val="DA2128"/>
                </a:solidFill>
              </a:rPr>
              <a:t>2024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56DA31-FCE2-4AFA-9C46-85076CA9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B665D7-3C8F-3B9E-E67F-73003492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196" y="2986013"/>
            <a:ext cx="3597775" cy="4552939"/>
          </a:xfrm>
          <a:prstGeom prst="rect">
            <a:avLst/>
          </a:prstGeom>
        </p:spPr>
      </p:pic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11AB80D0-FB08-F684-8710-CA809CCC8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153808"/>
              </p:ext>
            </p:extLst>
          </p:nvPr>
        </p:nvGraphicFramePr>
        <p:xfrm>
          <a:off x="9124950" y="1850542"/>
          <a:ext cx="15493046" cy="1070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3A2F60C8-114F-87A7-97E8-2C3AD2E0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693" y="6409398"/>
            <a:ext cx="3798356" cy="48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19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Základní">
  <a:themeElements>
    <a:clrScheme name="MMB">
      <a:dk1>
        <a:sysClr val="windowText" lastClr="000000"/>
      </a:dk1>
      <a:lt1>
        <a:sysClr val="window" lastClr="FFFFFF"/>
      </a:lt1>
      <a:dk2>
        <a:srgbClr val="5C646D"/>
      </a:dk2>
      <a:lt2>
        <a:srgbClr val="E9E9EA"/>
      </a:lt2>
      <a:accent1>
        <a:srgbClr val="ED1C24"/>
      </a:accent1>
      <a:accent2>
        <a:srgbClr val="F58466"/>
      </a:accent2>
      <a:accent3>
        <a:srgbClr val="FBBEA8"/>
      </a:accent3>
      <a:accent4>
        <a:srgbClr val="414142"/>
      </a:accent4>
      <a:accent5>
        <a:srgbClr val="808285"/>
      </a:accent5>
      <a:accent6>
        <a:srgbClr val="BCBEC0"/>
      </a:accent6>
      <a:hlink>
        <a:srgbClr val="F0DDD5"/>
      </a:hlink>
      <a:folHlink>
        <a:srgbClr val="E9E9EA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B_Prezentace_final_zakladni.potx" id="{7CACB799-5708-4CF2-B856-5B48B942E5A1}" vid="{B7E063F4-85EC-4710-994B-4D1ECEE2D26E}"/>
    </a:ext>
  </a:extLst>
</a:theme>
</file>

<file path=ppt/theme/theme2.xml><?xml version="1.0" encoding="utf-8"?>
<a:theme xmlns:a="http://schemas.openxmlformats.org/drawingml/2006/main" name="Sedivá">
  <a:themeElements>
    <a:clrScheme name="MMB">
      <a:dk1>
        <a:sysClr val="windowText" lastClr="000000"/>
      </a:dk1>
      <a:lt1>
        <a:sysClr val="window" lastClr="FFFFFF"/>
      </a:lt1>
      <a:dk2>
        <a:srgbClr val="5C646D"/>
      </a:dk2>
      <a:lt2>
        <a:srgbClr val="E9E9EA"/>
      </a:lt2>
      <a:accent1>
        <a:srgbClr val="ED1C24"/>
      </a:accent1>
      <a:accent2>
        <a:srgbClr val="F58466"/>
      </a:accent2>
      <a:accent3>
        <a:srgbClr val="FBBEA8"/>
      </a:accent3>
      <a:accent4>
        <a:srgbClr val="414142"/>
      </a:accent4>
      <a:accent5>
        <a:srgbClr val="808285"/>
      </a:accent5>
      <a:accent6>
        <a:srgbClr val="BCBEC0"/>
      </a:accent6>
      <a:hlink>
        <a:srgbClr val="F0DDD5"/>
      </a:hlink>
      <a:folHlink>
        <a:srgbClr val="E9E9EA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B_Prezentace_final_zakladni.potx" id="{7CACB799-5708-4CF2-B856-5B48B942E5A1}" vid="{CCE06D9E-96CE-4C86-9B51-C13825DEBC37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01-Prezentace-zakladni-169-sirokouhla (2)</Template>
  <Application>Microsoft Office PowerPoint</Application>
  <PresentationFormat>Custom</PresentationFormat>
  <Slides>18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Základní</vt:lpstr>
      <vt:lpstr>Sedivá</vt:lpstr>
      <vt:lpstr>Dopravní stavby v Brně v roce 2025</vt:lpstr>
      <vt:lpstr>PowerPoint Presentation</vt:lpstr>
      <vt:lpstr>Dopravní infrastruktura</vt:lpstr>
      <vt:lpstr>Dopravní infrastruktura</vt:lpstr>
      <vt:lpstr>Dopravní infrastruktura</vt:lpstr>
      <vt:lpstr>PowerPoint Presentation</vt:lpstr>
      <vt:lpstr>Podíl dopravy na rozpočtu města v roce 2024</vt:lpstr>
      <vt:lpstr>Financování dopravy  v roce 2024</vt:lpstr>
      <vt:lpstr>Financování dopravy  v roce 2024</vt:lpstr>
      <vt:lpstr>PowerPoint Presentation</vt:lpstr>
      <vt:lpstr>Investice do silnic a městské infrastruktury</vt:lpstr>
      <vt:lpstr>Investice do chodníků, cyklostezek a parkovišť</vt:lpstr>
      <vt:lpstr>PowerPoint Presentation</vt:lpstr>
      <vt:lpstr>Koordinace výkopových prací 2022–2025</vt:lpstr>
      <vt:lpstr>Koordinace uzavírek a výkopových prací 2022–2025</vt:lpstr>
      <vt:lpstr>Pracovní skupina  koordinace oprav a uzavírek</vt:lpstr>
      <vt:lpstr>Velké stavby koordinované  pracovní skupinou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Komínek Jiří (MMB_OD)</dc:creator>
  <cp:revision>4</cp:revision>
  <dcterms:created xsi:type="dcterms:W3CDTF">2025-02-25T07:28:53Z</dcterms:created>
  <dcterms:modified xsi:type="dcterms:W3CDTF">2025-02-27T09:26:37Z</dcterms:modified>
</cp:coreProperties>
</file>